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56" r:id="rId5"/>
    <p:sldId id="293" r:id="rId6"/>
    <p:sldId id="294" r:id="rId7"/>
    <p:sldId id="295" r:id="rId8"/>
    <p:sldId id="296" r:id="rId9"/>
    <p:sldId id="29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44C"/>
    <a:srgbClr val="DDE3E4"/>
    <a:srgbClr val="66CC93"/>
    <a:srgbClr val="E2EDF8"/>
    <a:srgbClr val="CFE1F5"/>
    <a:srgbClr val="A0C4EA"/>
    <a:srgbClr val="D1D9DB"/>
    <a:srgbClr val="FFC1BE"/>
    <a:srgbClr val="FF3326"/>
    <a:srgbClr val="A3E0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2" autoAdjust="0"/>
    <p:restoredTop sz="65630" autoAdjust="0"/>
  </p:normalViewPr>
  <p:slideViewPr>
    <p:cSldViewPr snapToGrid="0" showGuides="1">
      <p:cViewPr varScale="1">
        <p:scale>
          <a:sx n="76" d="100"/>
          <a:sy n="76" d="100"/>
        </p:scale>
        <p:origin x="1132" y="52"/>
      </p:cViewPr>
      <p:guideLst>
        <p:guide orient="horz" pos="2160"/>
        <p:guide pos="3840"/>
      </p:guideLst>
    </p:cSldViewPr>
  </p:slideViewPr>
  <p:notesTextViewPr>
    <p:cViewPr>
      <p:scale>
        <a:sx n="1" d="1"/>
        <a:sy n="1" d="1"/>
      </p:scale>
      <p:origin x="0" y="0"/>
    </p:cViewPr>
  </p:notesTextViewPr>
  <p:notesViewPr>
    <p:cSldViewPr snapToGrid="0" showGuides="1">
      <p:cViewPr varScale="1">
        <p:scale>
          <a:sx n="86" d="100"/>
          <a:sy n="86" d="100"/>
        </p:scale>
        <p:origin x="456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Smith" userId="f7801566-5c26-409f-9dfd-a6ce4b3afc27" providerId="ADAL" clId="{35A41A6F-BD9B-4F2B-A190-5E6885DCC732}"/>
    <pc:docChg chg="modSld">
      <pc:chgData name="Mike Smith" userId="f7801566-5c26-409f-9dfd-a6ce4b3afc27" providerId="ADAL" clId="{35A41A6F-BD9B-4F2B-A190-5E6885DCC732}" dt="2026-04-14T09:35:05.748" v="78" actId="6549"/>
      <pc:docMkLst>
        <pc:docMk/>
      </pc:docMkLst>
      <pc:sldChg chg="modNotesTx">
        <pc:chgData name="Mike Smith" userId="f7801566-5c26-409f-9dfd-a6ce4b3afc27" providerId="ADAL" clId="{35A41A6F-BD9B-4F2B-A190-5E6885DCC732}" dt="2026-04-14T09:34:47.692" v="0" actId="6549"/>
        <pc:sldMkLst>
          <pc:docMk/>
          <pc:sldMk cId="772703732" sldId="256"/>
        </pc:sldMkLst>
      </pc:sldChg>
      <pc:sldChg chg="modNotesTx">
        <pc:chgData name="Mike Smith" userId="f7801566-5c26-409f-9dfd-a6ce4b3afc27" providerId="ADAL" clId="{35A41A6F-BD9B-4F2B-A190-5E6885DCC732}" dt="2026-04-14T09:34:50.971" v="1" actId="6549"/>
        <pc:sldMkLst>
          <pc:docMk/>
          <pc:sldMk cId="3739924595" sldId="293"/>
        </pc:sldMkLst>
      </pc:sldChg>
      <pc:sldChg chg="modNotesTx">
        <pc:chgData name="Mike Smith" userId="f7801566-5c26-409f-9dfd-a6ce4b3afc27" providerId="ADAL" clId="{35A41A6F-BD9B-4F2B-A190-5E6885DCC732}" dt="2026-04-14T09:34:54.103" v="2" actId="6549"/>
        <pc:sldMkLst>
          <pc:docMk/>
          <pc:sldMk cId="1440545991" sldId="294"/>
        </pc:sldMkLst>
      </pc:sldChg>
      <pc:sldChg chg="modNotesTx">
        <pc:chgData name="Mike Smith" userId="f7801566-5c26-409f-9dfd-a6ce4b3afc27" providerId="ADAL" clId="{35A41A6F-BD9B-4F2B-A190-5E6885DCC732}" dt="2026-04-14T09:35:01.591" v="77" actId="6549"/>
        <pc:sldMkLst>
          <pc:docMk/>
          <pc:sldMk cId="3483359902" sldId="295"/>
        </pc:sldMkLst>
      </pc:sldChg>
      <pc:sldChg chg="modNotesTx">
        <pc:chgData name="Mike Smith" userId="f7801566-5c26-409f-9dfd-a6ce4b3afc27" providerId="ADAL" clId="{35A41A6F-BD9B-4F2B-A190-5E6885DCC732}" dt="2026-04-14T09:35:05.748" v="78" actId="6549"/>
        <pc:sldMkLst>
          <pc:docMk/>
          <pc:sldMk cId="2851471123" sldId="2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9B1659-E1F5-224B-8F39-1B867958AD4D}" type="datetimeFigureOut">
              <a:rPr lang="en-GB" smtClean="0"/>
              <a:t>14/04/2026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50168-80CA-0D46-918A-D9719DF83632}" type="slidenum">
              <a:rPr lang="en-GB" smtClean="0"/>
              <a:t>‹#›</a:t>
            </a:fld>
            <a:endParaRPr lang="en-GB"/>
          </a:p>
        </p:txBody>
      </p:sp>
    </p:spTree>
    <p:extLst>
      <p:ext uri="{BB962C8B-B14F-4D97-AF65-F5344CB8AC3E}">
        <p14:creationId xmlns:p14="http://schemas.microsoft.com/office/powerpoint/2010/main" val="3563651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1</a:t>
            </a:fld>
            <a:endParaRPr lang="en-GB"/>
          </a:p>
        </p:txBody>
      </p:sp>
    </p:spTree>
    <p:extLst>
      <p:ext uri="{BB962C8B-B14F-4D97-AF65-F5344CB8AC3E}">
        <p14:creationId xmlns:p14="http://schemas.microsoft.com/office/powerpoint/2010/main" val="3238503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200000"/>
              </a:lnSpc>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2</a:t>
            </a:fld>
            <a:endParaRPr lang="en-GB"/>
          </a:p>
        </p:txBody>
      </p:sp>
    </p:spTree>
    <p:extLst>
      <p:ext uri="{BB962C8B-B14F-4D97-AF65-F5344CB8AC3E}">
        <p14:creationId xmlns:p14="http://schemas.microsoft.com/office/powerpoint/2010/main" val="2755321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3</a:t>
            </a:fld>
            <a:endParaRPr lang="en-GB"/>
          </a:p>
        </p:txBody>
      </p:sp>
    </p:spTree>
    <p:extLst>
      <p:ext uri="{BB962C8B-B14F-4D97-AF65-F5344CB8AC3E}">
        <p14:creationId xmlns:p14="http://schemas.microsoft.com/office/powerpoint/2010/main" val="1787453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4</a:t>
            </a:fld>
            <a:endParaRPr lang="en-GB"/>
          </a:p>
        </p:txBody>
      </p:sp>
    </p:spTree>
    <p:extLst>
      <p:ext uri="{BB962C8B-B14F-4D97-AF65-F5344CB8AC3E}">
        <p14:creationId xmlns:p14="http://schemas.microsoft.com/office/powerpoint/2010/main" val="4097631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1250168-80CA-0D46-918A-D9719DF83632}" type="slidenum">
              <a:rPr lang="en-GB" smtClean="0"/>
              <a:t>5</a:t>
            </a:fld>
            <a:endParaRPr lang="en-GB"/>
          </a:p>
        </p:txBody>
      </p:sp>
    </p:spTree>
    <p:extLst>
      <p:ext uri="{BB962C8B-B14F-4D97-AF65-F5344CB8AC3E}">
        <p14:creationId xmlns:p14="http://schemas.microsoft.com/office/powerpoint/2010/main" val="3586096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F6189514-37DB-0843-8674-6205E2FD421A}"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81631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FEF49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FCE82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667665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A3E0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078948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rgbClr val="DDE3E4"/>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1C444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852370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632126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3"/>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2"/>
            <a:ext cx="2439592" cy="785819"/>
          </a:xfrm>
        </p:spPr>
        <p:txBody>
          <a:bodyPr>
            <a:noAutofit/>
          </a:bodyPr>
          <a:lstStyle>
            <a:lvl1pPr marL="0" indent="0" algn="l">
              <a:lnSpc>
                <a:spcPct val="100000"/>
              </a:lnSpc>
              <a:spcBef>
                <a:spcPts val="0"/>
              </a:spcBef>
              <a:buNone/>
              <a:defRPr sz="63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500"/>
            </a:lvl1pPr>
            <a:lvl2pPr marL="0">
              <a:spcBef>
                <a:spcPts val="200"/>
              </a:spcBef>
              <a:defRPr sz="11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03137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4626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FFC1BE"/>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7922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00721"/>
            <a:ext cx="2439592" cy="785819"/>
          </a:xfrm>
        </p:spPr>
        <p:txBody>
          <a:bodyPr>
            <a:noAutofit/>
          </a:bodyPr>
          <a:lstStyle>
            <a:lvl1pPr marL="0" indent="0" algn="l">
              <a:lnSpc>
                <a:spcPct val="100000"/>
              </a:lnSpc>
              <a:spcBef>
                <a:spcPts val="0"/>
              </a:spcBef>
              <a:buNone/>
              <a:defRPr sz="6300">
                <a:solidFill>
                  <a:srgbClr val="FF332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303926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168072"/>
            <a:ext cx="3723879" cy="1691680"/>
          </a:xfrm>
        </p:spPr>
        <p:txBody>
          <a:bodyPr anchor="t">
            <a:normAutofit/>
          </a:bodyPr>
          <a:lstStyle>
            <a:lvl1pPr algn="l">
              <a:lnSpc>
                <a:spcPct val="85000"/>
              </a:lnSpc>
              <a:defRPr sz="63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189571"/>
            <a:ext cx="2439592" cy="785819"/>
          </a:xfrm>
        </p:spPr>
        <p:txBody>
          <a:bodyPr>
            <a:noAutofit/>
          </a:bodyPr>
          <a:lstStyle>
            <a:lvl1pPr marL="0" indent="0" algn="l">
              <a:lnSpc>
                <a:spcPct val="100000"/>
              </a:lnSpc>
              <a:spcBef>
                <a:spcPts val="0"/>
              </a:spcBef>
              <a:buNone/>
              <a:defRPr sz="6300">
                <a:solidFill>
                  <a:srgbClr val="66CC9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48653"/>
            <a:ext cx="3724275" cy="611746"/>
          </a:xfrm>
        </p:spPr>
        <p:txBody>
          <a:bodyPr/>
          <a:lstStyle>
            <a:lvl1pPr>
              <a:lnSpc>
                <a:spcPct val="110000"/>
              </a:lnSpc>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4851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38732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5">
            <a:extLst>
              <a:ext uri="{FF2B5EF4-FFF2-40B4-BE49-F238E27FC236}">
                <a16:creationId xmlns:a16="http://schemas.microsoft.com/office/drawing/2014/main" id="{946344FD-04FF-C0DC-F174-B9A7227A2CA0}"/>
              </a:ext>
            </a:extLst>
          </p:cNvPr>
          <p:cNvSpPr>
            <a:spLocks noGrp="1"/>
          </p:cNvSpPr>
          <p:nvPr>
            <p:ph type="body" sz="quarter" idx="13"/>
          </p:nvPr>
        </p:nvSpPr>
        <p:spPr>
          <a:xfrm>
            <a:off x="381000" y="4065909"/>
            <a:ext cx="3724275" cy="594489"/>
          </a:xfrm>
        </p:spPr>
        <p:txBody>
          <a:bodyPr/>
          <a:lstStyle>
            <a:lvl1pPr>
              <a:spcBef>
                <a:spcPts val="0"/>
              </a:spcBef>
              <a:defRPr sz="1400"/>
            </a:lvl1pPr>
            <a:lvl2pPr marL="0">
              <a:spcBef>
                <a:spcPts val="200"/>
              </a:spcBef>
              <a:defRPr sz="1400">
                <a:solidFill>
                  <a:schemeClr val="tx1"/>
                </a:solidFill>
              </a:defRPr>
            </a:lvl2pPr>
          </a:lstStyle>
          <a:p>
            <a:pPr lvl="0"/>
            <a:r>
              <a:rPr lang="en-GB"/>
              <a:t>Click to edit Master text styles</a:t>
            </a:r>
          </a:p>
          <a:p>
            <a:pPr lvl="1"/>
            <a:r>
              <a:rPr lang="en-GB"/>
              <a:t>Second level</a:t>
            </a:r>
          </a:p>
        </p:txBody>
      </p:sp>
      <p:sp>
        <p:nvSpPr>
          <p:cNvPr id="6" name="Picture Placeholder 5">
            <a:extLst>
              <a:ext uri="{FF2B5EF4-FFF2-40B4-BE49-F238E27FC236}">
                <a16:creationId xmlns:a16="http://schemas.microsoft.com/office/drawing/2014/main" id="{7716D572-7082-0552-DFFB-DBE4729A1FB4}"/>
              </a:ext>
            </a:extLst>
          </p:cNvPr>
          <p:cNvSpPr>
            <a:spLocks noGrp="1"/>
          </p:cNvSpPr>
          <p:nvPr>
            <p:ph type="pic" sz="quarter" idx="14"/>
          </p:nvPr>
        </p:nvSpPr>
        <p:spPr>
          <a:xfrm>
            <a:off x="6099454" y="0"/>
            <a:ext cx="6092117" cy="6857519"/>
          </a:xfrm>
          <a:solidFill>
            <a:schemeClr val="accent5"/>
          </a:solidFill>
        </p:spPr>
        <p:txBody>
          <a:bodyPr anchor="ctr"/>
          <a:lstStyle>
            <a:lvl1pPr algn="ctr">
              <a:defRPr/>
            </a:lvl1pPr>
          </a:lstStyle>
          <a:p>
            <a:r>
              <a:rPr lang="en-GB"/>
              <a:t>Click icon to add picture</a:t>
            </a:r>
          </a:p>
        </p:txBody>
      </p:sp>
      <p:sp>
        <p:nvSpPr>
          <p:cNvPr id="10" name="Text Placeholder 17">
            <a:extLst>
              <a:ext uri="{FF2B5EF4-FFF2-40B4-BE49-F238E27FC236}">
                <a16:creationId xmlns:a16="http://schemas.microsoft.com/office/drawing/2014/main" id="{6C1FD51F-95A1-3ABD-9EB0-AAEB55C29EE9}"/>
              </a:ext>
            </a:extLst>
          </p:cNvPr>
          <p:cNvSpPr>
            <a:spLocks noGrp="1"/>
          </p:cNvSpPr>
          <p:nvPr>
            <p:ph type="body" sz="quarter" idx="15"/>
          </p:nvPr>
        </p:nvSpPr>
        <p:spPr>
          <a:xfrm>
            <a:off x="381000" y="329232"/>
            <a:ext cx="5008563" cy="3286709"/>
          </a:xfrm>
        </p:spPr>
        <p:txBody>
          <a:bodyPr/>
          <a:lstStyle>
            <a:lvl1pPr>
              <a:defRPr sz="3700">
                <a:solidFill>
                  <a:schemeClr val="tx1"/>
                </a:solidFill>
              </a:defRPr>
            </a:lvl1pPr>
            <a:lvl2pPr>
              <a:defRPr sz="3700">
                <a:solidFill>
                  <a:srgbClr val="A0C4EA"/>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2844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856" y="-14986"/>
            <a:ext cx="12191144" cy="22858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5">
            <a:extLst>
              <a:ext uri="{FF2B5EF4-FFF2-40B4-BE49-F238E27FC236}">
                <a16:creationId xmlns:a16="http://schemas.microsoft.com/office/drawing/2014/main" id="{5D3A18F6-B4A8-CD9D-007C-DF0E8E79ADE2}"/>
              </a:ext>
            </a:extLst>
          </p:cNvPr>
          <p:cNvSpPr txBox="1"/>
          <p:nvPr userDrawn="1"/>
        </p:nvSpPr>
        <p:spPr>
          <a:xfrm>
            <a:off x="341952" y="2255866"/>
            <a:ext cx="6081710" cy="1566994"/>
          </a:xfrm>
          <a:prstGeom prst="rect">
            <a:avLst/>
          </a:prstGeom>
        </p:spPr>
        <p:txBody>
          <a:bodyPr vert="horz" wrap="square" lIns="0" tIns="8471" rIns="0" bIns="0" rtlCol="0">
            <a:spAutoFit/>
          </a:bodyPr>
          <a:lstStyle/>
          <a:p>
            <a:pPr marL="7701">
              <a:spcBef>
                <a:spcPts val="67"/>
              </a:spcBef>
            </a:pPr>
            <a:r>
              <a:rPr sz="10127" spc="36" dirty="0">
                <a:solidFill>
                  <a:srgbClr val="231F20"/>
                </a:solidFill>
                <a:latin typeface="Arial"/>
                <a:cs typeface="Arial"/>
              </a:rPr>
              <a:t>Thank</a:t>
            </a:r>
            <a:r>
              <a:rPr sz="10127" spc="115" dirty="0">
                <a:solidFill>
                  <a:srgbClr val="231F20"/>
                </a:solidFill>
                <a:latin typeface="Arial"/>
                <a:cs typeface="Arial"/>
              </a:rPr>
              <a:t> </a:t>
            </a:r>
            <a:r>
              <a:rPr sz="10127" spc="33" dirty="0">
                <a:solidFill>
                  <a:srgbClr val="231F20"/>
                </a:solidFill>
                <a:latin typeface="Arial"/>
                <a:cs typeface="Arial"/>
              </a:rPr>
              <a:t>you</a:t>
            </a:r>
            <a:endParaRPr sz="10127" dirty="0">
              <a:latin typeface="Arial"/>
              <a:cs typeface="Arial"/>
            </a:endParaRPr>
          </a:p>
        </p:txBody>
      </p:sp>
      <p:sp>
        <p:nvSpPr>
          <p:cNvPr id="9" name="object 12">
            <a:extLst>
              <a:ext uri="{FF2B5EF4-FFF2-40B4-BE49-F238E27FC236}">
                <a16:creationId xmlns:a16="http://schemas.microsoft.com/office/drawing/2014/main" id="{71CA0D4C-EE70-8A04-9F71-6DEA707BBECC}"/>
              </a:ext>
            </a:extLst>
          </p:cNvPr>
          <p:cNvSpPr txBox="1"/>
          <p:nvPr userDrawn="1"/>
        </p:nvSpPr>
        <p:spPr>
          <a:xfrm>
            <a:off x="373700" y="311103"/>
            <a:ext cx="2447288" cy="285941"/>
          </a:xfrm>
          <a:prstGeom prst="rect">
            <a:avLst/>
          </a:prstGeom>
        </p:spPr>
        <p:txBody>
          <a:bodyPr vert="horz" wrap="square" lIns="0" tIns="8856" rIns="0" bIns="0" rtlCol="0">
            <a:spAutoFit/>
          </a:bodyPr>
          <a:lstStyle/>
          <a:p>
            <a:pPr marL="0">
              <a:spcBef>
                <a:spcPts val="0"/>
              </a:spcBef>
            </a:pPr>
            <a:r>
              <a:rPr sz="1800" spc="0" baseline="0" dirty="0">
                <a:solidFill>
                  <a:srgbClr val="231F20"/>
                </a:solidFill>
                <a:latin typeface="Arial"/>
                <a:cs typeface="Arial"/>
              </a:rPr>
              <a:t>elexon.co.uk</a:t>
            </a:r>
            <a:endParaRPr sz="1800" spc="0" baseline="0" dirty="0">
              <a:latin typeface="Arial"/>
              <a:cs typeface="Arial"/>
            </a:endParaRPr>
          </a:p>
        </p:txBody>
      </p:sp>
      <p:sp>
        <p:nvSpPr>
          <p:cNvPr id="10" name="Rectangle 9">
            <a:extLst>
              <a:ext uri="{FF2B5EF4-FFF2-40B4-BE49-F238E27FC236}">
                <a16:creationId xmlns:a16="http://schemas.microsoft.com/office/drawing/2014/main" id="{28B14158-515C-3FF8-D6FA-4055227FE0B0}"/>
              </a:ext>
            </a:extLst>
          </p:cNvPr>
          <p:cNvSpPr/>
          <p:nvPr userDrawn="1"/>
        </p:nvSpPr>
        <p:spPr>
          <a:xfrm>
            <a:off x="0" y="2285840"/>
            <a:ext cx="12191144" cy="3676220"/>
          </a:xfrm>
          <a:prstGeom prst="rect">
            <a:avLst/>
          </a:prstGeom>
          <a:solidFill>
            <a:srgbClr val="E2ED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0999" y="2408266"/>
            <a:ext cx="11439525" cy="1566994"/>
          </a:xfrm>
        </p:spPr>
        <p:txBody>
          <a:bodyPr anchor="t">
            <a:normAutofit/>
          </a:bodyPr>
          <a:lstStyle>
            <a:lvl1pPr algn="l">
              <a:lnSpc>
                <a:spcPct val="85000"/>
              </a:lnSpc>
              <a:defRPr sz="10000"/>
            </a:lvl1pPr>
          </a:lstStyle>
          <a:p>
            <a:r>
              <a:rPr lang="en-GB"/>
              <a:t>Click to edit Master title style</a:t>
            </a:r>
            <a:endParaRPr lang="en-GB" dirty="0"/>
          </a:p>
        </p:txBody>
      </p:sp>
    </p:spTree>
    <p:extLst>
      <p:ext uri="{BB962C8B-B14F-4D97-AF65-F5344CB8AC3E}">
        <p14:creationId xmlns:p14="http://schemas.microsoft.com/office/powerpoint/2010/main" val="1577218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D0400BEA-C189-7A49-A351-B12017080ADD}"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Tree>
    <p:extLst>
      <p:ext uri="{BB962C8B-B14F-4D97-AF65-F5344CB8AC3E}">
        <p14:creationId xmlns:p14="http://schemas.microsoft.com/office/powerpoint/2010/main" val="2551732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Text Placeholder 22">
            <a:extLst>
              <a:ext uri="{FF2B5EF4-FFF2-40B4-BE49-F238E27FC236}">
                <a16:creationId xmlns:a16="http://schemas.microsoft.com/office/drawing/2014/main" id="{72007840-2E14-E83E-2723-65854679F5B8}"/>
              </a:ext>
            </a:extLst>
          </p:cNvPr>
          <p:cNvSpPr>
            <a:spLocks noGrp="1"/>
          </p:cNvSpPr>
          <p:nvPr>
            <p:ph type="body" sz="quarter" idx="18" hasCustomPrompt="1"/>
          </p:nvPr>
        </p:nvSpPr>
        <p:spPr>
          <a:xfrm>
            <a:off x="8303807" y="1638353"/>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9376911" y="40308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7DC8B536-6636-B743-B650-3F6BEBBCAB6E}" type="datetime3">
              <a:rPr lang="en-GB" smtClean="0"/>
              <a:t>14 April, 2026</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8303807" y="40308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26" name="Text Placeholder 24">
            <a:extLst>
              <a:ext uri="{FF2B5EF4-FFF2-40B4-BE49-F238E27FC236}">
                <a16:creationId xmlns:a16="http://schemas.microsoft.com/office/drawing/2014/main" id="{7C796D6A-0DDA-38D7-4C82-289841890F8A}"/>
              </a:ext>
            </a:extLst>
          </p:cNvPr>
          <p:cNvSpPr>
            <a:spLocks noGrp="1"/>
          </p:cNvSpPr>
          <p:nvPr>
            <p:ph type="body" sz="quarter" idx="17"/>
          </p:nvPr>
        </p:nvSpPr>
        <p:spPr>
          <a:xfrm>
            <a:off x="9376911" y="1638353"/>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8" name="Text Placeholder 24">
            <a:extLst>
              <a:ext uri="{FF2B5EF4-FFF2-40B4-BE49-F238E27FC236}">
                <a16:creationId xmlns:a16="http://schemas.microsoft.com/office/drawing/2014/main" id="{43094492-46F6-D1F8-C4E1-2508EA9D005A}"/>
              </a:ext>
            </a:extLst>
          </p:cNvPr>
          <p:cNvSpPr>
            <a:spLocks noGrp="1"/>
          </p:cNvSpPr>
          <p:nvPr>
            <p:ph type="body" sz="quarter" idx="19"/>
          </p:nvPr>
        </p:nvSpPr>
        <p:spPr>
          <a:xfrm>
            <a:off x="9376911" y="2892561"/>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29" name="Text Placeholder 22">
            <a:extLst>
              <a:ext uri="{FF2B5EF4-FFF2-40B4-BE49-F238E27FC236}">
                <a16:creationId xmlns:a16="http://schemas.microsoft.com/office/drawing/2014/main" id="{92BF42F5-64E3-3C3B-A3CF-824F49978497}"/>
              </a:ext>
            </a:extLst>
          </p:cNvPr>
          <p:cNvSpPr>
            <a:spLocks noGrp="1"/>
          </p:cNvSpPr>
          <p:nvPr>
            <p:ph type="body" sz="quarter" idx="20" hasCustomPrompt="1"/>
          </p:nvPr>
        </p:nvSpPr>
        <p:spPr>
          <a:xfrm>
            <a:off x="8303807" y="2892561"/>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0" name="Text Placeholder 24">
            <a:extLst>
              <a:ext uri="{FF2B5EF4-FFF2-40B4-BE49-F238E27FC236}">
                <a16:creationId xmlns:a16="http://schemas.microsoft.com/office/drawing/2014/main" id="{226DC938-4751-91B1-15AA-7108EEA72226}"/>
              </a:ext>
            </a:extLst>
          </p:cNvPr>
          <p:cNvSpPr>
            <a:spLocks noGrp="1"/>
          </p:cNvSpPr>
          <p:nvPr>
            <p:ph type="body" sz="quarter" idx="21"/>
          </p:nvPr>
        </p:nvSpPr>
        <p:spPr>
          <a:xfrm>
            <a:off x="9376911" y="3998537"/>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1" name="Text Placeholder 22">
            <a:extLst>
              <a:ext uri="{FF2B5EF4-FFF2-40B4-BE49-F238E27FC236}">
                <a16:creationId xmlns:a16="http://schemas.microsoft.com/office/drawing/2014/main" id="{07DBAB1F-FAC4-0646-65B2-A184D8FB3216}"/>
              </a:ext>
            </a:extLst>
          </p:cNvPr>
          <p:cNvSpPr>
            <a:spLocks noGrp="1"/>
          </p:cNvSpPr>
          <p:nvPr>
            <p:ph type="body" sz="quarter" idx="22" hasCustomPrompt="1"/>
          </p:nvPr>
        </p:nvSpPr>
        <p:spPr>
          <a:xfrm>
            <a:off x="8303807" y="399853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32" name="Text Placeholder 24">
            <a:extLst>
              <a:ext uri="{FF2B5EF4-FFF2-40B4-BE49-F238E27FC236}">
                <a16:creationId xmlns:a16="http://schemas.microsoft.com/office/drawing/2014/main" id="{1CEC6047-135D-F7DF-1D66-E3CE25B46DC5}"/>
              </a:ext>
            </a:extLst>
          </p:cNvPr>
          <p:cNvSpPr>
            <a:spLocks noGrp="1"/>
          </p:cNvSpPr>
          <p:nvPr>
            <p:ph type="body" sz="quarter" idx="23"/>
          </p:nvPr>
        </p:nvSpPr>
        <p:spPr>
          <a:xfrm>
            <a:off x="9376911" y="5233810"/>
            <a:ext cx="2097101" cy="784255"/>
          </a:xfrm>
        </p:spPr>
        <p:txBody>
          <a:bodyPr/>
          <a:lstStyle>
            <a:lvl1pPr>
              <a:lnSpc>
                <a:spcPct val="100000"/>
              </a:lnSpc>
              <a:defRPr sz="1200" b="1"/>
            </a:lvl1pPr>
            <a:lvl2pPr marL="0">
              <a:lnSpc>
                <a:spcPct val="100000"/>
              </a:lnSpc>
              <a:spcBef>
                <a:spcPts val="0"/>
              </a:spcBef>
              <a:defRPr sz="1200"/>
            </a:lvl2pPr>
            <a:lvl3pPr marL="0">
              <a:lnSpc>
                <a:spcPct val="100000"/>
              </a:lnSpc>
              <a:defRPr sz="12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33" name="Text Placeholder 22">
            <a:extLst>
              <a:ext uri="{FF2B5EF4-FFF2-40B4-BE49-F238E27FC236}">
                <a16:creationId xmlns:a16="http://schemas.microsoft.com/office/drawing/2014/main" id="{52A7E8C9-0365-A85C-D1F8-F179409BB901}"/>
              </a:ext>
            </a:extLst>
          </p:cNvPr>
          <p:cNvSpPr>
            <a:spLocks noGrp="1"/>
          </p:cNvSpPr>
          <p:nvPr>
            <p:ph type="body" sz="quarter" idx="24" hasCustomPrompt="1"/>
          </p:nvPr>
        </p:nvSpPr>
        <p:spPr>
          <a:xfrm>
            <a:off x="8303807" y="5233810"/>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pic>
        <p:nvPicPr>
          <p:cNvPr id="34" name="Graphic 33">
            <a:extLst>
              <a:ext uri="{FF2B5EF4-FFF2-40B4-BE49-F238E27FC236}">
                <a16:creationId xmlns:a16="http://schemas.microsoft.com/office/drawing/2014/main" id="{B1BC8E94-E171-6EF4-A72C-1C52B22DEE1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2345190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7616B94A-699C-D48B-4826-319D2E5EB02C}"/>
              </a:ext>
            </a:extLst>
          </p:cNvPr>
          <p:cNvSpPr/>
          <p:nvPr userDrawn="1"/>
        </p:nvSpPr>
        <p:spPr>
          <a:xfrm>
            <a:off x="323870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B3D0EE"/>
          </a:solidFill>
        </p:spPr>
        <p:txBody>
          <a:bodyPr wrap="square" lIns="0" tIns="0" rIns="0" bIns="0" rtlCol="0"/>
          <a:lstStyle/>
          <a:p>
            <a:endParaRPr/>
          </a:p>
        </p:txBody>
      </p:sp>
      <p:sp>
        <p:nvSpPr>
          <p:cNvPr id="6" name="object 4">
            <a:extLst>
              <a:ext uri="{FF2B5EF4-FFF2-40B4-BE49-F238E27FC236}">
                <a16:creationId xmlns:a16="http://schemas.microsoft.com/office/drawing/2014/main" id="{08D372FC-D68F-323C-6974-F899B9206911}"/>
              </a:ext>
            </a:extLst>
          </p:cNvPr>
          <p:cNvSpPr/>
          <p:nvPr userDrawn="1"/>
        </p:nvSpPr>
        <p:spPr>
          <a:xfrm>
            <a:off x="6222991"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C6DBF2"/>
          </a:solidFill>
        </p:spPr>
        <p:txBody>
          <a:bodyPr wrap="square" lIns="0" tIns="0" rIns="0" bIns="0" rtlCol="0"/>
          <a:lstStyle/>
          <a:p>
            <a:endParaRPr/>
          </a:p>
        </p:txBody>
      </p:sp>
      <p:sp>
        <p:nvSpPr>
          <p:cNvPr id="7" name="object 5">
            <a:extLst>
              <a:ext uri="{FF2B5EF4-FFF2-40B4-BE49-F238E27FC236}">
                <a16:creationId xmlns:a16="http://schemas.microsoft.com/office/drawing/2014/main" id="{2EED76A7-88A9-7A08-B1C4-4C09EE0CC3FC}"/>
              </a:ext>
            </a:extLst>
          </p:cNvPr>
          <p:cNvSpPr/>
          <p:nvPr userDrawn="1"/>
        </p:nvSpPr>
        <p:spPr>
          <a:xfrm>
            <a:off x="9207282" y="0"/>
            <a:ext cx="2984635" cy="6857615"/>
          </a:xfrm>
          <a:custGeom>
            <a:avLst/>
            <a:gdLst/>
            <a:ahLst/>
            <a:cxnLst/>
            <a:rect l="l" t="t" r="r" b="b"/>
            <a:pathLst>
              <a:path w="4921884" h="11308715">
                <a:moveTo>
                  <a:pt x="4921316" y="0"/>
                </a:moveTo>
                <a:lnTo>
                  <a:pt x="0" y="0"/>
                </a:lnTo>
                <a:lnTo>
                  <a:pt x="0" y="11308556"/>
                </a:lnTo>
                <a:lnTo>
                  <a:pt x="4921316" y="11308556"/>
                </a:lnTo>
                <a:lnTo>
                  <a:pt x="4921316" y="0"/>
                </a:lnTo>
                <a:close/>
              </a:path>
            </a:pathLst>
          </a:custGeom>
          <a:solidFill>
            <a:srgbClr val="D9E7F6"/>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GB"/>
              <a:t>Click to edit Master text styles</a:t>
            </a:r>
          </a:p>
          <a:p>
            <a:pPr lvl="1"/>
            <a:r>
              <a:rPr lang="en-GB"/>
              <a:t>Second level</a:t>
            </a:r>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6409361"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6399320"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9379466" y="3199900"/>
            <a:ext cx="2097101" cy="784255"/>
          </a:xfrm>
        </p:spPr>
        <p:txBody>
          <a:bodyPr/>
          <a:lstStyle>
            <a:lvl1pPr>
              <a:lnSpc>
                <a:spcPct val="100000"/>
              </a:lnSpc>
              <a:defRPr sz="1600" b="1"/>
            </a:lvl1pPr>
            <a:lvl2pPr marL="0">
              <a:lnSpc>
                <a:spcPct val="100000"/>
              </a:lnSpc>
              <a:spcBef>
                <a:spcPts val="0"/>
              </a:spcBef>
              <a:defRPr sz="16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9369425" y="2195067"/>
            <a:ext cx="706979" cy="706979"/>
          </a:xfrm>
          <a:prstGeom prst="ellipse">
            <a:avLst/>
          </a:prstGeom>
          <a:ln>
            <a:solidFill>
              <a:schemeClr val="tx1"/>
            </a:solidFill>
          </a:ln>
        </p:spPr>
        <p:txBody>
          <a:bodyPr lIns="36000" tIns="72000"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1" name="Date Placeholder 10">
            <a:extLst>
              <a:ext uri="{FF2B5EF4-FFF2-40B4-BE49-F238E27FC236}">
                <a16:creationId xmlns:a16="http://schemas.microsoft.com/office/drawing/2014/main" id="{B300D857-A13C-F007-DAA5-8904527456FD}"/>
              </a:ext>
            </a:extLst>
          </p:cNvPr>
          <p:cNvSpPr>
            <a:spLocks noGrp="1"/>
          </p:cNvSpPr>
          <p:nvPr>
            <p:ph type="dt" sz="half" idx="29"/>
          </p:nvPr>
        </p:nvSpPr>
        <p:spPr/>
        <p:txBody>
          <a:bodyPr/>
          <a:lstStyle/>
          <a:p>
            <a:fld id="{4046517D-6314-104C-9346-898F8B388A3F}" type="datetime3">
              <a:rPr lang="en-GB" smtClean="0"/>
              <a:t>14 April, 2026</a:t>
            </a:fld>
            <a:endParaRPr lang="en-GB"/>
          </a:p>
        </p:txBody>
      </p:sp>
      <p:sp>
        <p:nvSpPr>
          <p:cNvPr id="15" name="Slide Number Placeholder 14">
            <a:extLst>
              <a:ext uri="{FF2B5EF4-FFF2-40B4-BE49-F238E27FC236}">
                <a16:creationId xmlns:a16="http://schemas.microsoft.com/office/drawing/2014/main" id="{3FB37BC7-DBEA-40C4-7B8C-347FFCFE6977}"/>
              </a:ext>
            </a:extLst>
          </p:cNvPr>
          <p:cNvSpPr>
            <a:spLocks noGrp="1"/>
          </p:cNvSpPr>
          <p:nvPr>
            <p:ph type="sldNum" sz="quarter" idx="31"/>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4153525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5A0838E9-5821-F39B-A803-F8312FB7D8B9}"/>
              </a:ext>
            </a:extLst>
          </p:cNvPr>
          <p:cNvSpPr/>
          <p:nvPr userDrawn="1"/>
        </p:nvSpPr>
        <p:spPr>
          <a:xfrm>
            <a:off x="3238701" y="0"/>
            <a:ext cx="2238380" cy="6857615"/>
          </a:xfrm>
          <a:custGeom>
            <a:avLst/>
            <a:gdLst/>
            <a:ahLst/>
            <a:cxnLst/>
            <a:rect l="l" t="t" r="r" b="b"/>
            <a:pathLst>
              <a:path w="3691254" h="11308715">
                <a:moveTo>
                  <a:pt x="3690976" y="0"/>
                </a:moveTo>
                <a:lnTo>
                  <a:pt x="0" y="0"/>
                </a:lnTo>
                <a:lnTo>
                  <a:pt x="0" y="11308556"/>
                </a:lnTo>
                <a:lnTo>
                  <a:pt x="3690976" y="11308556"/>
                </a:lnTo>
                <a:lnTo>
                  <a:pt x="3690976" y="0"/>
                </a:lnTo>
                <a:close/>
              </a:path>
            </a:pathLst>
          </a:custGeom>
          <a:solidFill>
            <a:srgbClr val="66CC93"/>
          </a:solidFill>
        </p:spPr>
        <p:txBody>
          <a:bodyPr wrap="square" lIns="0" tIns="0" rIns="0" bIns="0" rtlCol="0"/>
          <a:lstStyle/>
          <a:p>
            <a:endParaRPr/>
          </a:p>
        </p:txBody>
      </p:sp>
      <p:sp>
        <p:nvSpPr>
          <p:cNvPr id="11" name="object 4">
            <a:extLst>
              <a:ext uri="{FF2B5EF4-FFF2-40B4-BE49-F238E27FC236}">
                <a16:creationId xmlns:a16="http://schemas.microsoft.com/office/drawing/2014/main" id="{57DCB9F8-8BBE-38CA-3C14-63E7125CFFB8}"/>
              </a:ext>
            </a:extLst>
          </p:cNvPr>
          <p:cNvSpPr/>
          <p:nvPr userDrawn="1"/>
        </p:nvSpPr>
        <p:spPr>
          <a:xfrm>
            <a:off x="5476919" y="0"/>
            <a:ext cx="2238380" cy="6857615"/>
          </a:xfrm>
          <a:custGeom>
            <a:avLst/>
            <a:gdLst/>
            <a:ahLst/>
            <a:cxnLst/>
            <a:rect l="l" t="t" r="r" b="b"/>
            <a:pathLst>
              <a:path w="3691254" h="11308715">
                <a:moveTo>
                  <a:pt x="3690987" y="0"/>
                </a:moveTo>
                <a:lnTo>
                  <a:pt x="0" y="0"/>
                </a:lnTo>
                <a:lnTo>
                  <a:pt x="0" y="11308556"/>
                </a:lnTo>
                <a:lnTo>
                  <a:pt x="3690987" y="11308556"/>
                </a:lnTo>
                <a:lnTo>
                  <a:pt x="3690987" y="0"/>
                </a:lnTo>
                <a:close/>
              </a:path>
            </a:pathLst>
          </a:custGeom>
          <a:solidFill>
            <a:srgbClr val="93DBB4"/>
          </a:solidFill>
        </p:spPr>
        <p:txBody>
          <a:bodyPr wrap="square" lIns="0" tIns="0" rIns="0" bIns="0" rtlCol="0"/>
          <a:lstStyle/>
          <a:p>
            <a:endParaRPr/>
          </a:p>
        </p:txBody>
      </p:sp>
      <p:sp>
        <p:nvSpPr>
          <p:cNvPr id="14" name="object 5">
            <a:extLst>
              <a:ext uri="{FF2B5EF4-FFF2-40B4-BE49-F238E27FC236}">
                <a16:creationId xmlns:a16="http://schemas.microsoft.com/office/drawing/2014/main" id="{6A2A0A71-E2C4-E0DF-BC9F-3DDE911F6DC3}"/>
              </a:ext>
            </a:extLst>
          </p:cNvPr>
          <p:cNvSpPr/>
          <p:nvPr userDrawn="1"/>
        </p:nvSpPr>
        <p:spPr>
          <a:xfrm>
            <a:off x="7715137" y="0"/>
            <a:ext cx="2238380" cy="6857615"/>
          </a:xfrm>
          <a:custGeom>
            <a:avLst/>
            <a:gdLst/>
            <a:ahLst/>
            <a:cxnLst/>
            <a:rect l="l" t="t" r="r" b="b"/>
            <a:pathLst>
              <a:path w="3691255" h="11308715">
                <a:moveTo>
                  <a:pt x="3690987" y="0"/>
                </a:moveTo>
                <a:lnTo>
                  <a:pt x="0" y="0"/>
                </a:lnTo>
                <a:lnTo>
                  <a:pt x="0" y="11308556"/>
                </a:lnTo>
                <a:lnTo>
                  <a:pt x="3690987" y="11308556"/>
                </a:lnTo>
                <a:lnTo>
                  <a:pt x="3690987" y="0"/>
                </a:lnTo>
                <a:close/>
              </a:path>
            </a:pathLst>
          </a:custGeom>
          <a:solidFill>
            <a:srgbClr val="C1EAD4"/>
          </a:solidFill>
        </p:spPr>
        <p:txBody>
          <a:bodyPr wrap="square" lIns="0" tIns="0" rIns="0" bIns="0" rtlCol="0"/>
          <a:lstStyle/>
          <a:p>
            <a:endParaRPr/>
          </a:p>
        </p:txBody>
      </p:sp>
      <p:sp>
        <p:nvSpPr>
          <p:cNvPr id="15" name="object 6">
            <a:extLst>
              <a:ext uri="{FF2B5EF4-FFF2-40B4-BE49-F238E27FC236}">
                <a16:creationId xmlns:a16="http://schemas.microsoft.com/office/drawing/2014/main" id="{A4EEF137-1CEE-0CAF-6FF6-B4BF4F3220E6}"/>
              </a:ext>
            </a:extLst>
          </p:cNvPr>
          <p:cNvSpPr/>
          <p:nvPr userDrawn="1"/>
        </p:nvSpPr>
        <p:spPr>
          <a:xfrm>
            <a:off x="9953354" y="0"/>
            <a:ext cx="2238380" cy="6857615"/>
          </a:xfrm>
          <a:custGeom>
            <a:avLst/>
            <a:gdLst/>
            <a:ahLst/>
            <a:cxnLst/>
            <a:rect l="l" t="t" r="r" b="b"/>
            <a:pathLst>
              <a:path w="3691255" h="11308715">
                <a:moveTo>
                  <a:pt x="3690976" y="0"/>
                </a:moveTo>
                <a:lnTo>
                  <a:pt x="0" y="0"/>
                </a:lnTo>
                <a:lnTo>
                  <a:pt x="0" y="11308556"/>
                </a:lnTo>
                <a:lnTo>
                  <a:pt x="3690976" y="11308556"/>
                </a:lnTo>
                <a:lnTo>
                  <a:pt x="3690976" y="0"/>
                </a:lnTo>
                <a:close/>
              </a:path>
            </a:pathLst>
          </a:custGeom>
          <a:solidFill>
            <a:srgbClr val="EFF9F4"/>
          </a:solidFill>
        </p:spPr>
        <p:txBody>
          <a:bodyPr wrap="square" lIns="0" tIns="0" rIns="0" bIns="0" rtlCol="0"/>
          <a:lstStyle/>
          <a:p>
            <a:endParaRPr/>
          </a:p>
        </p:txBody>
      </p:sp>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3453234"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2439989" cy="1518138"/>
          </a:xfrm>
        </p:spPr>
        <p:txBody>
          <a:bodyPr/>
          <a:lstStyle>
            <a:lvl1pPr>
              <a:defRPr>
                <a:solidFill>
                  <a:schemeClr val="tx1"/>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2124738"/>
            <a:ext cx="2491577" cy="3777075"/>
          </a:xfrm>
        </p:spPr>
        <p:txBody>
          <a:bodyPr/>
          <a:lstStyle>
            <a:lvl1pPr>
              <a:defRPr sz="1500">
                <a:solidFill>
                  <a:schemeClr val="tx1"/>
                </a:solidFill>
              </a:defRPr>
            </a:lvl1pPr>
            <a:lvl2pPr>
              <a:defRPr>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91586BF2-E4F0-AA4C-8B27-26220B021F73}" type="datetime3">
              <a:rPr lang="en-GB" smtClean="0"/>
              <a:t>14 April, 2026</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23" name="Text Placeholder 22">
            <a:extLst>
              <a:ext uri="{FF2B5EF4-FFF2-40B4-BE49-F238E27FC236}">
                <a16:creationId xmlns:a16="http://schemas.microsoft.com/office/drawing/2014/main" id="{DCC72B7B-B087-ECBF-FFC9-52F9E57E6F82}"/>
              </a:ext>
            </a:extLst>
          </p:cNvPr>
          <p:cNvSpPr>
            <a:spLocks noGrp="1"/>
          </p:cNvSpPr>
          <p:nvPr>
            <p:ph type="body" sz="quarter" idx="15" hasCustomPrompt="1"/>
          </p:nvPr>
        </p:nvSpPr>
        <p:spPr>
          <a:xfrm>
            <a:off x="344319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9" name="Text Placeholder 24">
            <a:extLst>
              <a:ext uri="{FF2B5EF4-FFF2-40B4-BE49-F238E27FC236}">
                <a16:creationId xmlns:a16="http://schemas.microsoft.com/office/drawing/2014/main" id="{8120C6C8-FD40-71C3-34F3-82F0D0A057B3}"/>
              </a:ext>
            </a:extLst>
          </p:cNvPr>
          <p:cNvSpPr>
            <a:spLocks noGrp="1"/>
          </p:cNvSpPr>
          <p:nvPr>
            <p:ph type="body" sz="quarter" idx="25"/>
          </p:nvPr>
        </p:nvSpPr>
        <p:spPr>
          <a:xfrm>
            <a:off x="5651085" y="3199900"/>
            <a:ext cx="2063890"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0" name="Text Placeholder 22">
            <a:extLst>
              <a:ext uri="{FF2B5EF4-FFF2-40B4-BE49-F238E27FC236}">
                <a16:creationId xmlns:a16="http://schemas.microsoft.com/office/drawing/2014/main" id="{4DB1ADFD-7E15-4B23-4F5E-93E1B8CC78A1}"/>
              </a:ext>
            </a:extLst>
          </p:cNvPr>
          <p:cNvSpPr>
            <a:spLocks noGrp="1"/>
          </p:cNvSpPr>
          <p:nvPr>
            <p:ph type="body" sz="quarter" idx="26" hasCustomPrompt="1"/>
          </p:nvPr>
        </p:nvSpPr>
        <p:spPr>
          <a:xfrm>
            <a:off x="5641043"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2" name="Text Placeholder 24">
            <a:extLst>
              <a:ext uri="{FF2B5EF4-FFF2-40B4-BE49-F238E27FC236}">
                <a16:creationId xmlns:a16="http://schemas.microsoft.com/office/drawing/2014/main" id="{77E3E3B6-742B-540F-DDBF-2A1ABEDC71EA}"/>
              </a:ext>
            </a:extLst>
          </p:cNvPr>
          <p:cNvSpPr>
            <a:spLocks noGrp="1"/>
          </p:cNvSpPr>
          <p:nvPr>
            <p:ph type="body" sz="quarter" idx="27"/>
          </p:nvPr>
        </p:nvSpPr>
        <p:spPr>
          <a:xfrm>
            <a:off x="7921953" y="3199900"/>
            <a:ext cx="2031077"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3" name="Text Placeholder 22">
            <a:extLst>
              <a:ext uri="{FF2B5EF4-FFF2-40B4-BE49-F238E27FC236}">
                <a16:creationId xmlns:a16="http://schemas.microsoft.com/office/drawing/2014/main" id="{32180980-A2AC-AAB9-27FF-CD15CC8F8098}"/>
              </a:ext>
            </a:extLst>
          </p:cNvPr>
          <p:cNvSpPr>
            <a:spLocks noGrp="1"/>
          </p:cNvSpPr>
          <p:nvPr>
            <p:ph type="body" sz="quarter" idx="28" hasCustomPrompt="1"/>
          </p:nvPr>
        </p:nvSpPr>
        <p:spPr>
          <a:xfrm>
            <a:off x="7911912"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
        <p:nvSpPr>
          <p:cNvPr id="17" name="Text Placeholder 24">
            <a:extLst>
              <a:ext uri="{FF2B5EF4-FFF2-40B4-BE49-F238E27FC236}">
                <a16:creationId xmlns:a16="http://schemas.microsoft.com/office/drawing/2014/main" id="{BC18A88D-404D-E332-E247-67B88E6DE30D}"/>
              </a:ext>
            </a:extLst>
          </p:cNvPr>
          <p:cNvSpPr>
            <a:spLocks noGrp="1"/>
          </p:cNvSpPr>
          <p:nvPr>
            <p:ph type="body" sz="quarter" idx="29"/>
          </p:nvPr>
        </p:nvSpPr>
        <p:spPr>
          <a:xfrm>
            <a:off x="10150130" y="3199900"/>
            <a:ext cx="2023685" cy="784255"/>
          </a:xfrm>
        </p:spPr>
        <p:txBody>
          <a:bodyPr/>
          <a:lstStyle>
            <a:lvl1pPr>
              <a:lnSpc>
                <a:spcPct val="100000"/>
              </a:lnSpc>
              <a:defRPr sz="1500" b="1"/>
            </a:lvl1pPr>
            <a:lvl2pPr marL="0">
              <a:lnSpc>
                <a:spcPct val="100000"/>
              </a:lnSpc>
              <a:spcBef>
                <a:spcPts val="0"/>
              </a:spcBef>
              <a:defRPr sz="1500"/>
            </a:lvl2pPr>
            <a:lvl3pPr marL="0">
              <a:lnSpc>
                <a:spcPct val="100000"/>
              </a:lnSpc>
              <a:defRPr sz="1500"/>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9" name="Text Placeholder 22">
            <a:extLst>
              <a:ext uri="{FF2B5EF4-FFF2-40B4-BE49-F238E27FC236}">
                <a16:creationId xmlns:a16="http://schemas.microsoft.com/office/drawing/2014/main" id="{A42CE5FF-EB51-47A6-2FB0-7E7AE8F0E13F}"/>
              </a:ext>
            </a:extLst>
          </p:cNvPr>
          <p:cNvSpPr>
            <a:spLocks noGrp="1"/>
          </p:cNvSpPr>
          <p:nvPr>
            <p:ph type="body" sz="quarter" idx="30" hasCustomPrompt="1"/>
          </p:nvPr>
        </p:nvSpPr>
        <p:spPr>
          <a:xfrm>
            <a:off x="10140089" y="2195067"/>
            <a:ext cx="706979" cy="706979"/>
          </a:xfrm>
          <a:prstGeom prst="ellipse">
            <a:avLst/>
          </a:prstGeom>
          <a:ln>
            <a:solidFill>
              <a:schemeClr val="tx1"/>
            </a:solidFill>
          </a:ln>
        </p:spPr>
        <p:txBody>
          <a:bodyPr anchor="ctr"/>
          <a:lstStyle>
            <a:lvl1pPr algn="ctr">
              <a:defRPr sz="3700"/>
            </a:lvl1pPr>
            <a:lvl2pPr>
              <a:defRPr sz="3700"/>
            </a:lvl2pPr>
            <a:lvl3pPr>
              <a:defRPr sz="3700"/>
            </a:lvl3pPr>
            <a:lvl4pPr>
              <a:defRPr sz="3700"/>
            </a:lvl4pPr>
            <a:lvl5pPr>
              <a:defRPr sz="3700"/>
            </a:lvl5pPr>
          </a:lstStyle>
          <a:p>
            <a:pPr lvl="0"/>
            <a:r>
              <a:rPr lang="en-GB" dirty="0"/>
              <a:t>#</a:t>
            </a:r>
          </a:p>
        </p:txBody>
      </p:sp>
    </p:spTree>
    <p:extLst>
      <p:ext uri="{BB962C8B-B14F-4D97-AF65-F5344CB8AC3E}">
        <p14:creationId xmlns:p14="http://schemas.microsoft.com/office/powerpoint/2010/main" val="18852175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lth and Safety">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55809A7-4FE5-4BEB-B64F-91899D454519}"/>
              </a:ext>
            </a:extLst>
          </p:cNvPr>
          <p:cNvSpPr>
            <a:spLocks noGrp="1"/>
          </p:cNvSpPr>
          <p:nvPr>
            <p:ph type="body" sz="quarter" idx="13"/>
          </p:nvPr>
        </p:nvSpPr>
        <p:spPr>
          <a:xfrm>
            <a:off x="381000" y="1530620"/>
            <a:ext cx="5342424" cy="4470026"/>
          </a:xfrm>
        </p:spPr>
        <p:txBody>
          <a:bodyPr numCol="2" spcCol="360000"/>
          <a:lstStyle>
            <a:lvl1pPr>
              <a:defRPr sz="1000" b="1"/>
            </a:lvl1pPr>
            <a:lvl2pPr marL="0">
              <a:spcBef>
                <a:spcPts val="1500"/>
              </a:spcBef>
              <a:defRPr sz="1400"/>
            </a:lvl2pPr>
            <a:lvl3pPr marL="0">
              <a:defRPr sz="1400"/>
            </a:lvl3pPr>
            <a:lvl4pPr marL="0">
              <a:defRPr sz="1400"/>
            </a:lvl4pPr>
            <a:lvl5pPr>
              <a:defRPr sz="1400"/>
            </a:lvl5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761EAA25-5718-347C-72BB-895E7014771A}"/>
              </a:ext>
            </a:extLst>
          </p:cNvPr>
          <p:cNvSpPr>
            <a:spLocks noGrp="1"/>
          </p:cNvSpPr>
          <p:nvPr>
            <p:ph type="title"/>
          </p:nvPr>
        </p:nvSpPr>
        <p:spPr>
          <a:xfrm>
            <a:off x="381000" y="365125"/>
            <a:ext cx="5342424" cy="1325563"/>
          </a:xfrm>
        </p:spPr>
        <p:txBody>
          <a:body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94D59A11-69C7-96F5-9619-AE19BF3D884E}"/>
              </a:ext>
            </a:extLst>
          </p:cNvPr>
          <p:cNvSpPr>
            <a:spLocks noGrp="1"/>
          </p:cNvSpPr>
          <p:nvPr>
            <p:ph type="dt" sz="half" idx="10"/>
          </p:nvPr>
        </p:nvSpPr>
        <p:spPr>
          <a:xfrm>
            <a:off x="4560848" y="6262510"/>
            <a:ext cx="1381367" cy="248399"/>
          </a:xfrm>
        </p:spPr>
        <p:txBody>
          <a:bodyPr/>
          <a:lstStyle/>
          <a:p>
            <a:fld id="{A745D817-971F-994F-9E94-A32FB971F0F5}" type="datetime3">
              <a:rPr lang="en-GB" smtClean="0"/>
              <a:t>14 April, 2026</a:t>
            </a:fld>
            <a:endParaRPr lang="en-GB"/>
          </a:p>
        </p:txBody>
      </p:sp>
      <p:sp>
        <p:nvSpPr>
          <p:cNvPr id="13" name="object 51">
            <a:extLst>
              <a:ext uri="{FF2B5EF4-FFF2-40B4-BE49-F238E27FC236}">
                <a16:creationId xmlns:a16="http://schemas.microsoft.com/office/drawing/2014/main" id="{A229D4F3-24CD-1CD9-4411-CBD5D8EC0701}"/>
              </a:ext>
            </a:extLst>
          </p:cNvPr>
          <p:cNvSpPr/>
          <p:nvPr userDrawn="1"/>
        </p:nvSpPr>
        <p:spPr>
          <a:xfrm>
            <a:off x="319901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sp>
        <p:nvSpPr>
          <p:cNvPr id="14" name="object 52">
            <a:extLst>
              <a:ext uri="{FF2B5EF4-FFF2-40B4-BE49-F238E27FC236}">
                <a16:creationId xmlns:a16="http://schemas.microsoft.com/office/drawing/2014/main" id="{37CFEED5-B2D6-67F6-8249-CAD58001D8B9}"/>
              </a:ext>
            </a:extLst>
          </p:cNvPr>
          <p:cNvSpPr/>
          <p:nvPr userDrawn="1"/>
        </p:nvSpPr>
        <p:spPr>
          <a:xfrm>
            <a:off x="384576" y="1561990"/>
            <a:ext cx="0" cy="3936900"/>
          </a:xfrm>
          <a:custGeom>
            <a:avLst/>
            <a:gdLst/>
            <a:ahLst/>
            <a:cxnLst/>
            <a:rect l="l" t="t" r="r" b="b"/>
            <a:pathLst>
              <a:path h="6492240">
                <a:moveTo>
                  <a:pt x="0" y="0"/>
                </a:moveTo>
                <a:lnTo>
                  <a:pt x="0" y="6491948"/>
                </a:lnTo>
              </a:path>
            </a:pathLst>
          </a:custGeom>
          <a:ln w="9525">
            <a:solidFill>
              <a:srgbClr val="D3CCC1"/>
            </a:solidFill>
          </a:ln>
        </p:spPr>
        <p:txBody>
          <a:bodyPr wrap="square" lIns="0" tIns="0" rIns="0" bIns="0" rtlCol="0"/>
          <a:lstStyle/>
          <a:p>
            <a:endParaRPr/>
          </a:p>
        </p:txBody>
      </p:sp>
      <p:pic>
        <p:nvPicPr>
          <p:cNvPr id="6" name="Picture 5" descr="A map with a red line">
            <a:extLst>
              <a:ext uri="{FF2B5EF4-FFF2-40B4-BE49-F238E27FC236}">
                <a16:creationId xmlns:a16="http://schemas.microsoft.com/office/drawing/2014/main" id="{0986D7E8-BADB-B1C0-EB30-53FD932F07E9}"/>
              </a:ext>
            </a:extLst>
          </p:cNvPr>
          <p:cNvPicPr>
            <a:picLocks noChangeAspect="1"/>
          </p:cNvPicPr>
          <p:nvPr userDrawn="1"/>
        </p:nvPicPr>
        <p:blipFill>
          <a:blip r:embed="rId2"/>
          <a:stretch>
            <a:fillRect/>
          </a:stretch>
        </p:blipFill>
        <p:spPr>
          <a:xfrm>
            <a:off x="6013456" y="53165"/>
            <a:ext cx="5864408" cy="6674623"/>
          </a:xfrm>
          <a:prstGeom prst="rect">
            <a:avLst/>
          </a:prstGeom>
        </p:spPr>
      </p:pic>
    </p:spTree>
    <p:extLst>
      <p:ext uri="{BB962C8B-B14F-4D97-AF65-F5344CB8AC3E}">
        <p14:creationId xmlns:p14="http://schemas.microsoft.com/office/powerpoint/2010/main" val="4143300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005198F1-FB24-3DDB-679C-D337FA814B54}"/>
              </a:ext>
            </a:extLst>
          </p:cNvPr>
          <p:cNvSpPr>
            <a:spLocks noGrp="1"/>
          </p:cNvSpPr>
          <p:nvPr>
            <p:ph type="body" sz="quarter" idx="16"/>
          </p:nvPr>
        </p:nvSpPr>
        <p:spPr>
          <a:xfrm>
            <a:off x="8313683" y="498065"/>
            <a:ext cx="3526046" cy="536395"/>
          </a:xfrm>
        </p:spPr>
        <p:txBody>
          <a:bodyPr anchor="ctr"/>
          <a:lstStyle>
            <a:lvl1pPr>
              <a:lnSpc>
                <a:spcPct val="100000"/>
              </a:lnSpc>
              <a:defRPr sz="1600" b="0"/>
            </a:lvl1pPr>
            <a:lvl2pPr marL="0">
              <a:lnSpc>
                <a:spcPct val="100000"/>
              </a:lnSpc>
              <a:spcBef>
                <a:spcPts val="0"/>
              </a:spcBef>
              <a:defRPr sz="1600" b="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
        <p:nvSpPr>
          <p:cNvPr id="15" name="Picture Placeholder 14">
            <a:extLst>
              <a:ext uri="{FF2B5EF4-FFF2-40B4-BE49-F238E27FC236}">
                <a16:creationId xmlns:a16="http://schemas.microsoft.com/office/drawing/2014/main" id="{F5A1045C-ECF8-7707-4262-77D77D667F5D}"/>
              </a:ext>
            </a:extLst>
          </p:cNvPr>
          <p:cNvSpPr>
            <a:spLocks noGrp="1"/>
          </p:cNvSpPr>
          <p:nvPr>
            <p:ph type="pic" sz="quarter" idx="13"/>
          </p:nvPr>
        </p:nvSpPr>
        <p:spPr>
          <a:xfrm>
            <a:off x="0" y="0"/>
            <a:ext cx="8026400" cy="6858000"/>
          </a:xfrm>
          <a:solidFill>
            <a:schemeClr val="accent5"/>
          </a:solidFill>
        </p:spPr>
        <p:txBody>
          <a:bodyPr anchor="ctr"/>
          <a:lstStyle>
            <a:lvl1pPr algn="ctr">
              <a:defRPr/>
            </a:lvl1pPr>
          </a:lstStyle>
          <a:p>
            <a:r>
              <a:rPr lang="en-GB"/>
              <a:t>Click icon to add picture</a:t>
            </a:r>
          </a:p>
        </p:txBody>
      </p:sp>
      <p:sp>
        <p:nvSpPr>
          <p:cNvPr id="16" name="Title 15">
            <a:extLst>
              <a:ext uri="{FF2B5EF4-FFF2-40B4-BE49-F238E27FC236}">
                <a16:creationId xmlns:a16="http://schemas.microsoft.com/office/drawing/2014/main" id="{3CECF875-5617-81A1-8D61-C20930BC2610}"/>
              </a:ext>
            </a:extLst>
          </p:cNvPr>
          <p:cNvSpPr>
            <a:spLocks noGrp="1"/>
          </p:cNvSpPr>
          <p:nvPr>
            <p:ph type="title"/>
          </p:nvPr>
        </p:nvSpPr>
        <p:spPr>
          <a:xfrm>
            <a:off x="380999" y="332963"/>
            <a:ext cx="6292851" cy="677790"/>
          </a:xfrm>
        </p:spPr>
        <p:txBody>
          <a:bodyPr/>
          <a:lstStyle>
            <a:lvl1pPr>
              <a:defRPr>
                <a:solidFill>
                  <a:schemeClr val="bg2"/>
                </a:solidFill>
              </a:defRPr>
            </a:lvl1pPr>
          </a:lstStyle>
          <a:p>
            <a:r>
              <a:rPr lang="en-GB"/>
              <a:t>Click to edit Master title style</a:t>
            </a:r>
            <a:endParaRPr lang="en-GB" dirty="0"/>
          </a:p>
        </p:txBody>
      </p:sp>
      <p:sp>
        <p:nvSpPr>
          <p:cNvPr id="18" name="Text Placeholder 17">
            <a:extLst>
              <a:ext uri="{FF2B5EF4-FFF2-40B4-BE49-F238E27FC236}">
                <a16:creationId xmlns:a16="http://schemas.microsoft.com/office/drawing/2014/main" id="{1391092F-D420-7B5D-2E2E-36CB9FD2BFC7}"/>
              </a:ext>
            </a:extLst>
          </p:cNvPr>
          <p:cNvSpPr>
            <a:spLocks noGrp="1"/>
          </p:cNvSpPr>
          <p:nvPr>
            <p:ph type="body" sz="quarter" idx="14"/>
          </p:nvPr>
        </p:nvSpPr>
        <p:spPr>
          <a:xfrm>
            <a:off x="380999" y="944943"/>
            <a:ext cx="3724275" cy="3777075"/>
          </a:xfrm>
        </p:spPr>
        <p:txBody>
          <a:bodyPr/>
          <a:lstStyle>
            <a:lvl1pPr>
              <a:defRPr>
                <a:solidFill>
                  <a:schemeClr val="bg2"/>
                </a:solidFill>
              </a:defRPr>
            </a:lvl1pPr>
            <a:lvl2pPr>
              <a:defRPr>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n-GB"/>
              <a:t>Click to edit Master text styles</a:t>
            </a:r>
          </a:p>
          <a:p>
            <a:pPr lvl="1"/>
            <a:r>
              <a:rPr lang="en-GB"/>
              <a:t>Second level</a:t>
            </a:r>
          </a:p>
        </p:txBody>
      </p:sp>
      <p:sp>
        <p:nvSpPr>
          <p:cNvPr id="3" name="Date Placeholder 2">
            <a:extLst>
              <a:ext uri="{FF2B5EF4-FFF2-40B4-BE49-F238E27FC236}">
                <a16:creationId xmlns:a16="http://schemas.microsoft.com/office/drawing/2014/main" id="{6DE493DA-8418-9A7C-6F1F-82FB79D73975}"/>
              </a:ext>
            </a:extLst>
          </p:cNvPr>
          <p:cNvSpPr>
            <a:spLocks noGrp="1"/>
          </p:cNvSpPr>
          <p:nvPr>
            <p:ph type="dt" sz="half" idx="10"/>
          </p:nvPr>
        </p:nvSpPr>
        <p:spPr/>
        <p:txBody>
          <a:bodyPr/>
          <a:lstStyle/>
          <a:p>
            <a:fld id="{1A55AE8F-D35E-674F-8E1D-D42D0A5F6C71}" type="datetime3">
              <a:rPr lang="en-GB" smtClean="0"/>
              <a:t>14 April, 2026</a:t>
            </a:fld>
            <a:endParaRPr lang="en-GB"/>
          </a:p>
        </p:txBody>
      </p:sp>
      <p:sp>
        <p:nvSpPr>
          <p:cNvPr id="5" name="Slide Number Placeholder 4">
            <a:extLst>
              <a:ext uri="{FF2B5EF4-FFF2-40B4-BE49-F238E27FC236}">
                <a16:creationId xmlns:a16="http://schemas.microsoft.com/office/drawing/2014/main" id="{9B84A4D2-D662-CE46-53B8-6ED2352DD545}"/>
              </a:ext>
            </a:extLst>
          </p:cNvPr>
          <p:cNvSpPr>
            <a:spLocks noGrp="1"/>
          </p:cNvSpPr>
          <p:nvPr>
            <p:ph type="sldNum" sz="quarter" idx="12"/>
          </p:nvPr>
        </p:nvSpPr>
        <p:spPr/>
        <p:txBody>
          <a:bodyPr/>
          <a:lstStyle/>
          <a:p>
            <a:fld id="{7D5E98F6-8FA4-B044-B643-EDB11A311320}" type="slidenum">
              <a:rPr lang="en-GB" smtClean="0"/>
              <a:pPr/>
              <a:t>‹#›</a:t>
            </a:fld>
            <a:endParaRPr lang="en-GB" dirty="0"/>
          </a:p>
        </p:txBody>
      </p:sp>
      <p:pic>
        <p:nvPicPr>
          <p:cNvPr id="10" name="Graphic 9">
            <a:extLst>
              <a:ext uri="{FF2B5EF4-FFF2-40B4-BE49-F238E27FC236}">
                <a16:creationId xmlns:a16="http://schemas.microsoft.com/office/drawing/2014/main" id="{2BAADC36-C786-9FB7-676B-354A572272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4097333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EDF85-DB7C-F24F-0790-AFC8126B3BB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E5602EAB-BA96-AE01-2ED4-71EC8E1B6276}"/>
              </a:ext>
            </a:extLst>
          </p:cNvPr>
          <p:cNvSpPr>
            <a:spLocks noGrp="1"/>
          </p:cNvSpPr>
          <p:nvPr>
            <p:ph type="dt" sz="half" idx="10"/>
          </p:nvPr>
        </p:nvSpPr>
        <p:spPr/>
        <p:txBody>
          <a:bodyPr/>
          <a:lstStyle/>
          <a:p>
            <a:fld id="{7E699BB4-BF18-2A4E-AE15-C7021883A354}" type="datetime3">
              <a:rPr lang="en-GB" smtClean="0"/>
              <a:t>14 April, 2026</a:t>
            </a:fld>
            <a:endParaRPr lang="en-GB"/>
          </a:p>
        </p:txBody>
      </p:sp>
      <p:sp>
        <p:nvSpPr>
          <p:cNvPr id="5" name="Slide Number Placeholder 4">
            <a:extLst>
              <a:ext uri="{FF2B5EF4-FFF2-40B4-BE49-F238E27FC236}">
                <a16:creationId xmlns:a16="http://schemas.microsoft.com/office/drawing/2014/main" id="{A36F9D8A-E75E-DF52-E142-113C071C14C2}"/>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8">
            <a:extLst>
              <a:ext uri="{FF2B5EF4-FFF2-40B4-BE49-F238E27FC236}">
                <a16:creationId xmlns:a16="http://schemas.microsoft.com/office/drawing/2014/main" id="{D5814DEF-431D-5934-E724-85E8E2054C71}"/>
              </a:ext>
            </a:extLst>
          </p:cNvPr>
          <p:cNvSpPr/>
          <p:nvPr userDrawn="1"/>
        </p:nvSpPr>
        <p:spPr>
          <a:xfrm>
            <a:off x="381402"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4B4B7"/>
          </a:solidFill>
        </p:spPr>
        <p:txBody>
          <a:bodyPr wrap="square" lIns="0" tIns="0" rIns="0" bIns="0" rtlCol="0"/>
          <a:lstStyle/>
          <a:p>
            <a:endParaRPr/>
          </a:p>
        </p:txBody>
      </p:sp>
      <p:sp>
        <p:nvSpPr>
          <p:cNvPr id="7" name="object 9">
            <a:extLst>
              <a:ext uri="{FF2B5EF4-FFF2-40B4-BE49-F238E27FC236}">
                <a16:creationId xmlns:a16="http://schemas.microsoft.com/office/drawing/2014/main" id="{86153458-3D9E-E24A-F504-36397F9FC235}"/>
              </a:ext>
            </a:extLst>
          </p:cNvPr>
          <p:cNvSpPr/>
          <p:nvPr userDrawn="1"/>
        </p:nvSpPr>
        <p:spPr>
          <a:xfrm>
            <a:off x="4191134"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A0C4EA"/>
          </a:solidFill>
        </p:spPr>
        <p:txBody>
          <a:bodyPr wrap="square" lIns="0" tIns="0" rIns="0" bIns="0" rtlCol="0"/>
          <a:lstStyle/>
          <a:p>
            <a:endParaRPr/>
          </a:p>
        </p:txBody>
      </p:sp>
      <p:sp>
        <p:nvSpPr>
          <p:cNvPr id="8" name="object 10">
            <a:extLst>
              <a:ext uri="{FF2B5EF4-FFF2-40B4-BE49-F238E27FC236}">
                <a16:creationId xmlns:a16="http://schemas.microsoft.com/office/drawing/2014/main" id="{6933462F-B05E-0587-433E-121B9F4CB7D8}"/>
              </a:ext>
            </a:extLst>
          </p:cNvPr>
          <p:cNvSpPr/>
          <p:nvPr userDrawn="1"/>
        </p:nvSpPr>
        <p:spPr>
          <a:xfrm>
            <a:off x="8000866"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1C444C"/>
          </a:solidFill>
        </p:spPr>
        <p:txBody>
          <a:bodyPr wrap="square" lIns="0" tIns="0" rIns="0" bIns="0" rtlCol="0"/>
          <a:lstStyle/>
          <a:p>
            <a:endParaRPr/>
          </a:p>
        </p:txBody>
      </p:sp>
      <p:sp>
        <p:nvSpPr>
          <p:cNvPr id="9" name="object 11">
            <a:extLst>
              <a:ext uri="{FF2B5EF4-FFF2-40B4-BE49-F238E27FC236}">
                <a16:creationId xmlns:a16="http://schemas.microsoft.com/office/drawing/2014/main" id="{D413FD60-4874-D3C7-7BD8-5319CF00A2B2}"/>
              </a:ext>
            </a:extLst>
          </p:cNvPr>
          <p:cNvSpPr/>
          <p:nvPr userDrawn="1"/>
        </p:nvSpPr>
        <p:spPr>
          <a:xfrm>
            <a:off x="2286268" y="1663584"/>
            <a:ext cx="1904914" cy="4341987"/>
          </a:xfrm>
          <a:custGeom>
            <a:avLst/>
            <a:gdLst/>
            <a:ahLst/>
            <a:cxnLst/>
            <a:rect l="l" t="t" r="r" b="b"/>
            <a:pathLst>
              <a:path w="3141345" h="7160259">
                <a:moveTo>
                  <a:pt x="3141265" y="0"/>
                </a:moveTo>
                <a:lnTo>
                  <a:pt x="0" y="0"/>
                </a:lnTo>
                <a:lnTo>
                  <a:pt x="0" y="7159771"/>
                </a:lnTo>
                <a:lnTo>
                  <a:pt x="3141265" y="7159771"/>
                </a:lnTo>
                <a:lnTo>
                  <a:pt x="3141265" y="0"/>
                </a:lnTo>
                <a:close/>
              </a:path>
            </a:pathLst>
          </a:custGeom>
          <a:solidFill>
            <a:srgbClr val="DDF3E7"/>
          </a:solidFill>
        </p:spPr>
        <p:txBody>
          <a:bodyPr wrap="square" lIns="0" tIns="0" rIns="0" bIns="0" rtlCol="0"/>
          <a:lstStyle/>
          <a:p>
            <a:endParaRPr/>
          </a:p>
        </p:txBody>
      </p:sp>
      <p:sp>
        <p:nvSpPr>
          <p:cNvPr id="10" name="object 12">
            <a:extLst>
              <a:ext uri="{FF2B5EF4-FFF2-40B4-BE49-F238E27FC236}">
                <a16:creationId xmlns:a16="http://schemas.microsoft.com/office/drawing/2014/main" id="{65B7FF66-69BB-82FB-5335-3C24EE3E781A}"/>
              </a:ext>
            </a:extLst>
          </p:cNvPr>
          <p:cNvSpPr/>
          <p:nvPr userDrawn="1"/>
        </p:nvSpPr>
        <p:spPr>
          <a:xfrm>
            <a:off x="6096000"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EAE6E1"/>
          </a:solidFill>
        </p:spPr>
        <p:txBody>
          <a:bodyPr wrap="square" lIns="0" tIns="0" rIns="0" bIns="0" rtlCol="0"/>
          <a:lstStyle/>
          <a:p>
            <a:endParaRPr/>
          </a:p>
        </p:txBody>
      </p:sp>
      <p:sp>
        <p:nvSpPr>
          <p:cNvPr id="11" name="object 13">
            <a:extLst>
              <a:ext uri="{FF2B5EF4-FFF2-40B4-BE49-F238E27FC236}">
                <a16:creationId xmlns:a16="http://schemas.microsoft.com/office/drawing/2014/main" id="{5DFC61EA-C5C5-DAEF-313A-D5413961A8FF}"/>
              </a:ext>
            </a:extLst>
          </p:cNvPr>
          <p:cNvSpPr/>
          <p:nvPr userDrawn="1"/>
        </p:nvSpPr>
        <p:spPr>
          <a:xfrm>
            <a:off x="9905733" y="1663584"/>
            <a:ext cx="1904914" cy="4341987"/>
          </a:xfrm>
          <a:custGeom>
            <a:avLst/>
            <a:gdLst/>
            <a:ahLst/>
            <a:cxnLst/>
            <a:rect l="l" t="t" r="r" b="b"/>
            <a:pathLst>
              <a:path w="3141344" h="7160259">
                <a:moveTo>
                  <a:pt x="3141265" y="0"/>
                </a:moveTo>
                <a:lnTo>
                  <a:pt x="0" y="0"/>
                </a:lnTo>
                <a:lnTo>
                  <a:pt x="0" y="7159771"/>
                </a:lnTo>
                <a:lnTo>
                  <a:pt x="3141265" y="7159771"/>
                </a:lnTo>
                <a:lnTo>
                  <a:pt x="3141265" y="0"/>
                </a:lnTo>
                <a:close/>
              </a:path>
            </a:pathLst>
          </a:custGeom>
          <a:solidFill>
            <a:srgbClr val="66CC93"/>
          </a:solidFill>
        </p:spPr>
        <p:txBody>
          <a:bodyPr wrap="square" lIns="0" tIns="0" rIns="0" bIns="0" rtlCol="0"/>
          <a:lstStyle/>
          <a:p>
            <a:endParaRPr/>
          </a:p>
        </p:txBody>
      </p:sp>
      <p:sp>
        <p:nvSpPr>
          <p:cNvPr id="17" name="Text Placeholder 24">
            <a:extLst>
              <a:ext uri="{FF2B5EF4-FFF2-40B4-BE49-F238E27FC236}">
                <a16:creationId xmlns:a16="http://schemas.microsoft.com/office/drawing/2014/main" id="{913FFD81-2F76-53F8-28B2-9148F4FBE7DF}"/>
              </a:ext>
            </a:extLst>
          </p:cNvPr>
          <p:cNvSpPr>
            <a:spLocks noGrp="1"/>
          </p:cNvSpPr>
          <p:nvPr>
            <p:ph type="body" sz="quarter" idx="16"/>
          </p:nvPr>
        </p:nvSpPr>
        <p:spPr>
          <a:xfrm>
            <a:off x="589585"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0" name="Group 19">
            <a:extLst>
              <a:ext uri="{FF2B5EF4-FFF2-40B4-BE49-F238E27FC236}">
                <a16:creationId xmlns:a16="http://schemas.microsoft.com/office/drawing/2014/main" id="{3CBB080E-B706-2BCE-DE1A-AA1DCB7E9FEB}"/>
              </a:ext>
            </a:extLst>
          </p:cNvPr>
          <p:cNvGrpSpPr/>
          <p:nvPr userDrawn="1"/>
        </p:nvGrpSpPr>
        <p:grpSpPr>
          <a:xfrm>
            <a:off x="1753699" y="1846744"/>
            <a:ext cx="352334" cy="352334"/>
            <a:chOff x="1753699" y="1846744"/>
            <a:chExt cx="352334" cy="352334"/>
          </a:xfrm>
        </p:grpSpPr>
        <p:sp>
          <p:nvSpPr>
            <p:cNvPr id="14" name="object 21">
              <a:extLst>
                <a:ext uri="{FF2B5EF4-FFF2-40B4-BE49-F238E27FC236}">
                  <a16:creationId xmlns:a16="http://schemas.microsoft.com/office/drawing/2014/main" id="{AD1BB155-1D93-DEEC-9A7C-23F746DE2B90}"/>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15" name="object 22">
              <a:extLst>
                <a:ext uri="{FF2B5EF4-FFF2-40B4-BE49-F238E27FC236}">
                  <a16:creationId xmlns:a16="http://schemas.microsoft.com/office/drawing/2014/main" id="{C601C5EA-6C4A-723A-6E0F-DCA0956FAAB4}"/>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16" name="object 23">
              <a:extLst>
                <a:ext uri="{FF2B5EF4-FFF2-40B4-BE49-F238E27FC236}">
                  <a16:creationId xmlns:a16="http://schemas.microsoft.com/office/drawing/2014/main" id="{3560C386-4ADD-4C9B-5D75-9D7DD3D53EC4}"/>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1" name="Text Placeholder 24">
            <a:extLst>
              <a:ext uri="{FF2B5EF4-FFF2-40B4-BE49-F238E27FC236}">
                <a16:creationId xmlns:a16="http://schemas.microsoft.com/office/drawing/2014/main" id="{2B869CD8-3DB8-AEA3-DC84-A036A866229A}"/>
              </a:ext>
            </a:extLst>
          </p:cNvPr>
          <p:cNvSpPr>
            <a:spLocks noGrp="1"/>
          </p:cNvSpPr>
          <p:nvPr>
            <p:ph type="body" sz="quarter" idx="17"/>
          </p:nvPr>
        </p:nvSpPr>
        <p:spPr>
          <a:xfrm>
            <a:off x="2491737"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2" name="Group 21">
            <a:extLst>
              <a:ext uri="{FF2B5EF4-FFF2-40B4-BE49-F238E27FC236}">
                <a16:creationId xmlns:a16="http://schemas.microsoft.com/office/drawing/2014/main" id="{07C57998-5D82-6245-184D-92122F2696FB}"/>
              </a:ext>
            </a:extLst>
          </p:cNvPr>
          <p:cNvGrpSpPr/>
          <p:nvPr userDrawn="1"/>
        </p:nvGrpSpPr>
        <p:grpSpPr>
          <a:xfrm>
            <a:off x="3655754" y="1846744"/>
            <a:ext cx="352334" cy="352334"/>
            <a:chOff x="1753699" y="1846744"/>
            <a:chExt cx="352334" cy="352334"/>
          </a:xfrm>
        </p:grpSpPr>
        <p:sp>
          <p:nvSpPr>
            <p:cNvPr id="23" name="object 21">
              <a:extLst>
                <a:ext uri="{FF2B5EF4-FFF2-40B4-BE49-F238E27FC236}">
                  <a16:creationId xmlns:a16="http://schemas.microsoft.com/office/drawing/2014/main" id="{3C130FA8-0F4A-628E-5F5E-ADC3B8335DB7}"/>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4" name="object 22">
              <a:extLst>
                <a:ext uri="{FF2B5EF4-FFF2-40B4-BE49-F238E27FC236}">
                  <a16:creationId xmlns:a16="http://schemas.microsoft.com/office/drawing/2014/main" id="{2EF75FFD-8058-395F-3AA0-29F2E85FFF6E}"/>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25" name="object 23">
              <a:extLst>
                <a:ext uri="{FF2B5EF4-FFF2-40B4-BE49-F238E27FC236}">
                  <a16:creationId xmlns:a16="http://schemas.microsoft.com/office/drawing/2014/main" id="{8494D277-FCED-2E98-396F-DEE9F17D7876}"/>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26" name="Text Placeholder 24">
            <a:extLst>
              <a:ext uri="{FF2B5EF4-FFF2-40B4-BE49-F238E27FC236}">
                <a16:creationId xmlns:a16="http://schemas.microsoft.com/office/drawing/2014/main" id="{8AE3D0E4-76AF-E57E-C489-8072BD5261C8}"/>
              </a:ext>
            </a:extLst>
          </p:cNvPr>
          <p:cNvSpPr>
            <a:spLocks noGrp="1"/>
          </p:cNvSpPr>
          <p:nvPr>
            <p:ph type="body" sz="quarter" idx="18"/>
          </p:nvPr>
        </p:nvSpPr>
        <p:spPr>
          <a:xfrm>
            <a:off x="4393889"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27" name="Group 26">
            <a:extLst>
              <a:ext uri="{FF2B5EF4-FFF2-40B4-BE49-F238E27FC236}">
                <a16:creationId xmlns:a16="http://schemas.microsoft.com/office/drawing/2014/main" id="{44916BF6-69A7-E594-7A2D-D3197C894861}"/>
              </a:ext>
            </a:extLst>
          </p:cNvPr>
          <p:cNvGrpSpPr/>
          <p:nvPr userDrawn="1"/>
        </p:nvGrpSpPr>
        <p:grpSpPr>
          <a:xfrm>
            <a:off x="5557809" y="1846744"/>
            <a:ext cx="352334" cy="352334"/>
            <a:chOff x="1753699" y="1846744"/>
            <a:chExt cx="352334" cy="352334"/>
          </a:xfrm>
        </p:grpSpPr>
        <p:sp>
          <p:nvSpPr>
            <p:cNvPr id="28" name="object 21">
              <a:extLst>
                <a:ext uri="{FF2B5EF4-FFF2-40B4-BE49-F238E27FC236}">
                  <a16:creationId xmlns:a16="http://schemas.microsoft.com/office/drawing/2014/main" id="{B8336068-E100-73D0-0793-D762AC2DA3A5}"/>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29" name="object 22">
              <a:extLst>
                <a:ext uri="{FF2B5EF4-FFF2-40B4-BE49-F238E27FC236}">
                  <a16:creationId xmlns:a16="http://schemas.microsoft.com/office/drawing/2014/main" id="{56AF8659-4D8A-73DA-1439-B35B37615DB2}"/>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0" name="object 23">
              <a:extLst>
                <a:ext uri="{FF2B5EF4-FFF2-40B4-BE49-F238E27FC236}">
                  <a16:creationId xmlns:a16="http://schemas.microsoft.com/office/drawing/2014/main" id="{569807AF-9147-F4ED-943D-D3ED64B9D411}"/>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1" name="Text Placeholder 24">
            <a:extLst>
              <a:ext uri="{FF2B5EF4-FFF2-40B4-BE49-F238E27FC236}">
                <a16:creationId xmlns:a16="http://schemas.microsoft.com/office/drawing/2014/main" id="{E1E397CA-40F5-43C8-03F7-4DABA4D31B38}"/>
              </a:ext>
            </a:extLst>
          </p:cNvPr>
          <p:cNvSpPr>
            <a:spLocks noGrp="1"/>
          </p:cNvSpPr>
          <p:nvPr>
            <p:ph type="body" sz="quarter" idx="19"/>
          </p:nvPr>
        </p:nvSpPr>
        <p:spPr>
          <a:xfrm>
            <a:off x="6296041" y="3273441"/>
            <a:ext cx="1516448" cy="1385481"/>
          </a:xfrm>
        </p:spPr>
        <p:txBody>
          <a:bodyPr anchor="t"/>
          <a:lstStyle>
            <a:lvl1pPr>
              <a:lnSpc>
                <a:spcPct val="100000"/>
              </a:lnSpc>
              <a:defRPr sz="1600" b="1"/>
            </a:lvl1pPr>
            <a:lvl2pPr marL="0">
              <a:lnSpc>
                <a:spcPct val="100000"/>
              </a:lnSpc>
              <a:spcBef>
                <a:spcPts val="0"/>
              </a:spcBef>
              <a:defRPr sz="1600"/>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2" name="Group 31">
            <a:extLst>
              <a:ext uri="{FF2B5EF4-FFF2-40B4-BE49-F238E27FC236}">
                <a16:creationId xmlns:a16="http://schemas.microsoft.com/office/drawing/2014/main" id="{4D1D96B2-80F3-F42E-4C59-1F3AB46E745F}"/>
              </a:ext>
            </a:extLst>
          </p:cNvPr>
          <p:cNvGrpSpPr/>
          <p:nvPr userDrawn="1"/>
        </p:nvGrpSpPr>
        <p:grpSpPr>
          <a:xfrm>
            <a:off x="7459864" y="1846744"/>
            <a:ext cx="352334" cy="352334"/>
            <a:chOff x="1753699" y="1846744"/>
            <a:chExt cx="352334" cy="352334"/>
          </a:xfrm>
        </p:grpSpPr>
        <p:sp>
          <p:nvSpPr>
            <p:cNvPr id="33" name="object 21">
              <a:extLst>
                <a:ext uri="{FF2B5EF4-FFF2-40B4-BE49-F238E27FC236}">
                  <a16:creationId xmlns:a16="http://schemas.microsoft.com/office/drawing/2014/main" id="{72B234C3-84EB-C096-FE99-6EDFB644F588}"/>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rgbClr val="231F20"/>
              </a:solidFill>
            </a:ln>
          </p:spPr>
          <p:txBody>
            <a:bodyPr wrap="square" lIns="0" tIns="0" rIns="0" bIns="0" rtlCol="0"/>
            <a:lstStyle/>
            <a:p>
              <a:endParaRPr/>
            </a:p>
          </p:txBody>
        </p:sp>
        <p:sp>
          <p:nvSpPr>
            <p:cNvPr id="34" name="object 22">
              <a:extLst>
                <a:ext uri="{FF2B5EF4-FFF2-40B4-BE49-F238E27FC236}">
                  <a16:creationId xmlns:a16="http://schemas.microsoft.com/office/drawing/2014/main" id="{909A91EF-A5A8-8376-AE8B-513610334499}"/>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rgbClr val="231F20"/>
              </a:solidFill>
            </a:ln>
          </p:spPr>
          <p:txBody>
            <a:bodyPr wrap="square" lIns="0" tIns="0" rIns="0" bIns="0" rtlCol="0"/>
            <a:lstStyle/>
            <a:p>
              <a:endParaRPr/>
            </a:p>
          </p:txBody>
        </p:sp>
        <p:sp>
          <p:nvSpPr>
            <p:cNvPr id="35" name="object 23">
              <a:extLst>
                <a:ext uri="{FF2B5EF4-FFF2-40B4-BE49-F238E27FC236}">
                  <a16:creationId xmlns:a16="http://schemas.microsoft.com/office/drawing/2014/main" id="{43A22440-4CE4-D85A-36A7-CAED8CE07205}"/>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rgbClr val="231F20"/>
              </a:solidFill>
            </a:ln>
          </p:spPr>
          <p:txBody>
            <a:bodyPr wrap="square" lIns="0" tIns="0" rIns="0" bIns="0" rtlCol="0"/>
            <a:lstStyle/>
            <a:p>
              <a:endParaRPr/>
            </a:p>
          </p:txBody>
        </p:sp>
      </p:grpSp>
      <p:sp>
        <p:nvSpPr>
          <p:cNvPr id="36" name="Text Placeholder 24">
            <a:extLst>
              <a:ext uri="{FF2B5EF4-FFF2-40B4-BE49-F238E27FC236}">
                <a16:creationId xmlns:a16="http://schemas.microsoft.com/office/drawing/2014/main" id="{96BFD9C6-40EE-741F-3782-743BEBF9F2AA}"/>
              </a:ext>
            </a:extLst>
          </p:cNvPr>
          <p:cNvSpPr>
            <a:spLocks noGrp="1"/>
          </p:cNvSpPr>
          <p:nvPr>
            <p:ph type="body" sz="quarter" idx="20"/>
          </p:nvPr>
        </p:nvSpPr>
        <p:spPr>
          <a:xfrm>
            <a:off x="8198193"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grpSp>
        <p:nvGrpSpPr>
          <p:cNvPr id="37" name="Group 36">
            <a:extLst>
              <a:ext uri="{FF2B5EF4-FFF2-40B4-BE49-F238E27FC236}">
                <a16:creationId xmlns:a16="http://schemas.microsoft.com/office/drawing/2014/main" id="{5F380C5B-3E17-FA45-8534-45D9C6B0ED95}"/>
              </a:ext>
            </a:extLst>
          </p:cNvPr>
          <p:cNvGrpSpPr/>
          <p:nvPr userDrawn="1"/>
        </p:nvGrpSpPr>
        <p:grpSpPr>
          <a:xfrm>
            <a:off x="9361920" y="1846744"/>
            <a:ext cx="352334" cy="352334"/>
            <a:chOff x="1753699" y="1846744"/>
            <a:chExt cx="352334" cy="352334"/>
          </a:xfrm>
        </p:grpSpPr>
        <p:sp>
          <p:nvSpPr>
            <p:cNvPr id="38" name="object 21">
              <a:extLst>
                <a:ext uri="{FF2B5EF4-FFF2-40B4-BE49-F238E27FC236}">
                  <a16:creationId xmlns:a16="http://schemas.microsoft.com/office/drawing/2014/main" id="{E8A86CF8-58B8-11EB-B263-7CD8E532B2B2}"/>
                </a:ext>
              </a:extLst>
            </p:cNvPr>
            <p:cNvSpPr/>
            <p:nvPr/>
          </p:nvSpPr>
          <p:spPr>
            <a:xfrm>
              <a:off x="1753699" y="1846744"/>
              <a:ext cx="352334" cy="352334"/>
            </a:xfrm>
            <a:custGeom>
              <a:avLst/>
              <a:gdLst/>
              <a:ahLst/>
              <a:cxnLst/>
              <a:rect l="l" t="t" r="r" b="b"/>
              <a:pathLst>
                <a:path w="581025" h="581025">
                  <a:moveTo>
                    <a:pt x="290326" y="580652"/>
                  </a:moveTo>
                  <a:lnTo>
                    <a:pt x="337418" y="576852"/>
                  </a:lnTo>
                  <a:lnTo>
                    <a:pt x="382090" y="565851"/>
                  </a:lnTo>
                  <a:lnTo>
                    <a:pt x="423746" y="548246"/>
                  </a:lnTo>
                  <a:lnTo>
                    <a:pt x="461788" y="524635"/>
                  </a:lnTo>
                  <a:lnTo>
                    <a:pt x="495617" y="495617"/>
                  </a:lnTo>
                  <a:lnTo>
                    <a:pt x="524635" y="461788"/>
                  </a:lnTo>
                  <a:lnTo>
                    <a:pt x="548246" y="423746"/>
                  </a:lnTo>
                  <a:lnTo>
                    <a:pt x="565851" y="382090"/>
                  </a:lnTo>
                  <a:lnTo>
                    <a:pt x="576852" y="337418"/>
                  </a:lnTo>
                  <a:lnTo>
                    <a:pt x="580652" y="290326"/>
                  </a:lnTo>
                  <a:lnTo>
                    <a:pt x="576852" y="243234"/>
                  </a:lnTo>
                  <a:lnTo>
                    <a:pt x="565851" y="198561"/>
                  </a:lnTo>
                  <a:lnTo>
                    <a:pt x="548246" y="156905"/>
                  </a:lnTo>
                  <a:lnTo>
                    <a:pt x="524635" y="118864"/>
                  </a:lnTo>
                  <a:lnTo>
                    <a:pt x="495617" y="85035"/>
                  </a:lnTo>
                  <a:lnTo>
                    <a:pt x="461788" y="56016"/>
                  </a:lnTo>
                  <a:lnTo>
                    <a:pt x="423746" y="32406"/>
                  </a:lnTo>
                  <a:lnTo>
                    <a:pt x="382090" y="14801"/>
                  </a:lnTo>
                  <a:lnTo>
                    <a:pt x="337418" y="3799"/>
                  </a:lnTo>
                  <a:lnTo>
                    <a:pt x="290326" y="0"/>
                  </a:lnTo>
                  <a:lnTo>
                    <a:pt x="243234" y="3799"/>
                  </a:lnTo>
                  <a:lnTo>
                    <a:pt x="198561" y="14801"/>
                  </a:lnTo>
                  <a:lnTo>
                    <a:pt x="156905" y="32406"/>
                  </a:lnTo>
                  <a:lnTo>
                    <a:pt x="118864" y="56016"/>
                  </a:lnTo>
                  <a:lnTo>
                    <a:pt x="85035" y="85035"/>
                  </a:lnTo>
                  <a:lnTo>
                    <a:pt x="56016" y="118864"/>
                  </a:lnTo>
                  <a:lnTo>
                    <a:pt x="32406" y="156905"/>
                  </a:lnTo>
                  <a:lnTo>
                    <a:pt x="14801" y="198561"/>
                  </a:lnTo>
                  <a:lnTo>
                    <a:pt x="3799" y="243234"/>
                  </a:lnTo>
                  <a:lnTo>
                    <a:pt x="0" y="290326"/>
                  </a:lnTo>
                  <a:lnTo>
                    <a:pt x="3799" y="337418"/>
                  </a:lnTo>
                  <a:lnTo>
                    <a:pt x="14801" y="382090"/>
                  </a:lnTo>
                  <a:lnTo>
                    <a:pt x="32406" y="423746"/>
                  </a:lnTo>
                  <a:lnTo>
                    <a:pt x="56016" y="461788"/>
                  </a:lnTo>
                  <a:lnTo>
                    <a:pt x="85035" y="495617"/>
                  </a:lnTo>
                  <a:lnTo>
                    <a:pt x="118864" y="524635"/>
                  </a:lnTo>
                  <a:lnTo>
                    <a:pt x="156905" y="548246"/>
                  </a:lnTo>
                  <a:lnTo>
                    <a:pt x="198561" y="565851"/>
                  </a:lnTo>
                  <a:lnTo>
                    <a:pt x="243234" y="576852"/>
                  </a:lnTo>
                  <a:lnTo>
                    <a:pt x="290326" y="580652"/>
                  </a:lnTo>
                  <a:close/>
                </a:path>
              </a:pathLst>
            </a:custGeom>
            <a:ln w="9525">
              <a:solidFill>
                <a:schemeClr val="bg1"/>
              </a:solidFill>
            </a:ln>
          </p:spPr>
          <p:txBody>
            <a:bodyPr wrap="square" lIns="0" tIns="0" rIns="0" bIns="0" rtlCol="0"/>
            <a:lstStyle/>
            <a:p>
              <a:endParaRPr/>
            </a:p>
          </p:txBody>
        </p:sp>
        <p:sp>
          <p:nvSpPr>
            <p:cNvPr id="39" name="object 22">
              <a:extLst>
                <a:ext uri="{FF2B5EF4-FFF2-40B4-BE49-F238E27FC236}">
                  <a16:creationId xmlns:a16="http://schemas.microsoft.com/office/drawing/2014/main" id="{9E64DBF0-01F8-43FD-170F-E87DB125CD6C}"/>
                </a:ext>
              </a:extLst>
            </p:cNvPr>
            <p:cNvSpPr/>
            <p:nvPr/>
          </p:nvSpPr>
          <p:spPr>
            <a:xfrm>
              <a:off x="1850383" y="2025979"/>
              <a:ext cx="159032" cy="0"/>
            </a:xfrm>
            <a:custGeom>
              <a:avLst/>
              <a:gdLst/>
              <a:ahLst/>
              <a:cxnLst/>
              <a:rect l="l" t="t" r="r" b="b"/>
              <a:pathLst>
                <a:path w="262254">
                  <a:moveTo>
                    <a:pt x="0" y="0"/>
                  </a:moveTo>
                  <a:lnTo>
                    <a:pt x="261772" y="0"/>
                  </a:lnTo>
                </a:path>
              </a:pathLst>
            </a:custGeom>
            <a:ln w="9525">
              <a:solidFill>
                <a:schemeClr val="bg1"/>
              </a:solidFill>
            </a:ln>
          </p:spPr>
          <p:txBody>
            <a:bodyPr wrap="square" lIns="0" tIns="0" rIns="0" bIns="0" rtlCol="0"/>
            <a:lstStyle/>
            <a:p>
              <a:endParaRPr/>
            </a:p>
          </p:txBody>
        </p:sp>
        <p:sp>
          <p:nvSpPr>
            <p:cNvPr id="40" name="object 23">
              <a:extLst>
                <a:ext uri="{FF2B5EF4-FFF2-40B4-BE49-F238E27FC236}">
                  <a16:creationId xmlns:a16="http://schemas.microsoft.com/office/drawing/2014/main" id="{5BA889C2-ACF0-413E-3B6A-C4DAEFC85EB0}"/>
                </a:ext>
              </a:extLst>
            </p:cNvPr>
            <p:cNvSpPr/>
            <p:nvPr/>
          </p:nvSpPr>
          <p:spPr>
            <a:xfrm>
              <a:off x="1950287" y="1966198"/>
              <a:ext cx="60070" cy="119755"/>
            </a:xfrm>
            <a:custGeom>
              <a:avLst/>
              <a:gdLst/>
              <a:ahLst/>
              <a:cxnLst/>
              <a:rect l="l" t="t" r="r" b="b"/>
              <a:pathLst>
                <a:path w="99060" h="197485">
                  <a:moveTo>
                    <a:pt x="0" y="197156"/>
                  </a:moveTo>
                  <a:lnTo>
                    <a:pt x="98583" y="98572"/>
                  </a:lnTo>
                  <a:lnTo>
                    <a:pt x="10" y="0"/>
                  </a:lnTo>
                </a:path>
              </a:pathLst>
            </a:custGeom>
            <a:ln w="9525">
              <a:solidFill>
                <a:schemeClr val="bg1"/>
              </a:solidFill>
            </a:ln>
          </p:spPr>
          <p:txBody>
            <a:bodyPr wrap="square" lIns="0" tIns="0" rIns="0" bIns="0" rtlCol="0"/>
            <a:lstStyle/>
            <a:p>
              <a:endParaRPr/>
            </a:p>
          </p:txBody>
        </p:sp>
      </p:grpSp>
      <p:sp>
        <p:nvSpPr>
          <p:cNvPr id="41" name="Text Placeholder 24">
            <a:extLst>
              <a:ext uri="{FF2B5EF4-FFF2-40B4-BE49-F238E27FC236}">
                <a16:creationId xmlns:a16="http://schemas.microsoft.com/office/drawing/2014/main" id="{D3054C9E-9188-3DAC-E0B6-449B76B18A6A}"/>
              </a:ext>
            </a:extLst>
          </p:cNvPr>
          <p:cNvSpPr>
            <a:spLocks noGrp="1"/>
          </p:cNvSpPr>
          <p:nvPr>
            <p:ph type="body" sz="quarter" idx="21"/>
          </p:nvPr>
        </p:nvSpPr>
        <p:spPr>
          <a:xfrm>
            <a:off x="10100346" y="3273441"/>
            <a:ext cx="1516448" cy="1385481"/>
          </a:xfrm>
        </p:spPr>
        <p:txBody>
          <a:bodyPr anchor="t"/>
          <a:lstStyle>
            <a:lvl1pPr>
              <a:lnSpc>
                <a:spcPct val="100000"/>
              </a:lnSpc>
              <a:defRPr sz="1600" b="1">
                <a:solidFill>
                  <a:schemeClr val="bg1"/>
                </a:solidFill>
              </a:defRPr>
            </a:lvl1pPr>
            <a:lvl2pPr marL="0">
              <a:lnSpc>
                <a:spcPct val="100000"/>
              </a:lnSpc>
              <a:spcBef>
                <a:spcPts val="0"/>
              </a:spcBef>
              <a:defRPr sz="1600">
                <a:solidFill>
                  <a:schemeClr val="bg1"/>
                </a:solidFill>
              </a:defRPr>
            </a:lvl2pPr>
            <a:lvl3pPr marL="0">
              <a:lnSpc>
                <a:spcPct val="100000"/>
              </a:lnSpc>
              <a:defRPr/>
            </a:lvl3pPr>
            <a:lvl4pPr marL="0">
              <a:lnSpc>
                <a:spcPct val="100000"/>
              </a:lnSpc>
              <a:defRPr/>
            </a:lvl4pPr>
            <a:lvl5pPr marL="0">
              <a:lnSpc>
                <a:spcPct val="100000"/>
              </a:lnSpc>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47316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5836B-C095-00AD-EE9D-EF49915AF317}"/>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2AA770F8-34E0-B1C2-5063-4C677317BB4A}"/>
              </a:ext>
            </a:extLst>
          </p:cNvPr>
          <p:cNvSpPr>
            <a:spLocks noGrp="1"/>
          </p:cNvSpPr>
          <p:nvPr>
            <p:ph type="dt" sz="half" idx="10"/>
          </p:nvPr>
        </p:nvSpPr>
        <p:spPr/>
        <p:txBody>
          <a:bodyPr/>
          <a:lstStyle/>
          <a:p>
            <a:fld id="{67026975-5FE3-5645-9415-DFF954F1F1DA}" type="datetime3">
              <a:rPr lang="en-GB" smtClean="0"/>
              <a:t>14 April, 2026</a:t>
            </a:fld>
            <a:endParaRPr lang="en-GB"/>
          </a:p>
        </p:txBody>
      </p:sp>
      <p:sp>
        <p:nvSpPr>
          <p:cNvPr id="5" name="Slide Number Placeholder 4">
            <a:extLst>
              <a:ext uri="{FF2B5EF4-FFF2-40B4-BE49-F238E27FC236}">
                <a16:creationId xmlns:a16="http://schemas.microsoft.com/office/drawing/2014/main" id="{AEAF6CB0-F0CE-27B1-9358-D3CBDFAB1C95}"/>
              </a:ext>
            </a:extLst>
          </p:cNvPr>
          <p:cNvSpPr>
            <a:spLocks noGrp="1"/>
          </p:cNvSpPr>
          <p:nvPr>
            <p:ph type="sldNum" sz="quarter" idx="12"/>
          </p:nvPr>
        </p:nvSpPr>
        <p:spPr/>
        <p:txBody>
          <a:bodyPr/>
          <a:lstStyle/>
          <a:p>
            <a:fld id="{7D5E98F6-8FA4-B044-B643-EDB11A311320}" type="slidenum">
              <a:rPr lang="en-GB" smtClean="0"/>
              <a:pPr/>
              <a:t>‹#›</a:t>
            </a:fld>
            <a:endParaRPr lang="en-GB" dirty="0"/>
          </a:p>
        </p:txBody>
      </p:sp>
    </p:spTree>
    <p:extLst>
      <p:ext uri="{BB962C8B-B14F-4D97-AF65-F5344CB8AC3E}">
        <p14:creationId xmlns:p14="http://schemas.microsoft.com/office/powerpoint/2010/main" val="12197131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C5749-F5AE-1894-7717-9162BDB55BC8}"/>
              </a:ext>
            </a:extLst>
          </p:cNvPr>
          <p:cNvSpPr>
            <a:spLocks noGrp="1"/>
          </p:cNvSpPr>
          <p:nvPr>
            <p:ph type="title"/>
          </p:nvPr>
        </p:nvSpPr>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626E0ECA-C62E-D8D3-E852-D78AFE07B06A}"/>
              </a:ext>
            </a:extLst>
          </p:cNvPr>
          <p:cNvSpPr>
            <a:spLocks noGrp="1"/>
          </p:cNvSpPr>
          <p:nvPr>
            <p:ph type="dt" sz="half" idx="10"/>
          </p:nvPr>
        </p:nvSpPr>
        <p:spPr/>
        <p:txBody>
          <a:bodyPr/>
          <a:lstStyle/>
          <a:p>
            <a:fld id="{B7A0D8F7-213B-6948-8894-B8D7DDFC3DDA}" type="datetime3">
              <a:rPr lang="en-GB" smtClean="0"/>
              <a:t>14 April, 2026</a:t>
            </a:fld>
            <a:endParaRPr lang="en-GB"/>
          </a:p>
        </p:txBody>
      </p:sp>
      <p:sp>
        <p:nvSpPr>
          <p:cNvPr id="5" name="Slide Number Placeholder 4">
            <a:extLst>
              <a:ext uri="{FF2B5EF4-FFF2-40B4-BE49-F238E27FC236}">
                <a16:creationId xmlns:a16="http://schemas.microsoft.com/office/drawing/2014/main" id="{D58AB458-3CF0-8948-6353-55F0DFF6D406}"/>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8" name="Text Placeholder 7">
            <a:extLst>
              <a:ext uri="{FF2B5EF4-FFF2-40B4-BE49-F238E27FC236}">
                <a16:creationId xmlns:a16="http://schemas.microsoft.com/office/drawing/2014/main" id="{A27E74CB-755C-A890-15D9-01B93C27314B}"/>
              </a:ext>
            </a:extLst>
          </p:cNvPr>
          <p:cNvSpPr>
            <a:spLocks noGrp="1"/>
          </p:cNvSpPr>
          <p:nvPr>
            <p:ph type="body" sz="quarter" idx="13"/>
          </p:nvPr>
        </p:nvSpPr>
        <p:spPr>
          <a:xfrm>
            <a:off x="1993100" y="2148620"/>
            <a:ext cx="7883042" cy="2712644"/>
          </a:xfrm>
        </p:spPr>
        <p:txBody>
          <a:bodyPr/>
          <a:lstStyle>
            <a:lvl1pPr>
              <a:defRPr sz="3700">
                <a:solidFill>
                  <a:srgbClr val="66CC93"/>
                </a:solidFill>
              </a:defRPr>
            </a:lvl1pPr>
            <a:lvl2pPr>
              <a:spcBef>
                <a:spcPts val="1600"/>
              </a:spcBef>
              <a:defRPr sz="1400" b="1" cap="all" baseline="0">
                <a:solidFill>
                  <a:srgbClr val="66CC93"/>
                </a:solidFill>
              </a:defRPr>
            </a:lvl2pPr>
            <a:lvl3pPr>
              <a:defRPr>
                <a:solidFill>
                  <a:srgbClr val="66CC93"/>
                </a:solidFill>
              </a:defRPr>
            </a:lvl3pPr>
            <a:lvl4pPr>
              <a:defRPr>
                <a:solidFill>
                  <a:srgbClr val="66CC93"/>
                </a:solidFill>
              </a:defRPr>
            </a:lvl4pPr>
            <a:lvl5pPr>
              <a:defRPr>
                <a:solidFill>
                  <a:srgbClr val="66CC93"/>
                </a:solidFill>
              </a:defRPr>
            </a:lvl5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993700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11439525" cy="1260361"/>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40E8633C-F3E1-2C4B-8E11-DE928D977AA0}" type="datetime3">
              <a:rPr lang="en-GB" smtClean="0"/>
              <a:t>14 April, 2026</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4" name="Picture Placeholder 13">
            <a:extLst>
              <a:ext uri="{FF2B5EF4-FFF2-40B4-BE49-F238E27FC236}">
                <a16:creationId xmlns:a16="http://schemas.microsoft.com/office/drawing/2014/main" id="{42222074-35E9-7A94-7A2A-F11F233202F9}"/>
              </a:ext>
            </a:extLst>
          </p:cNvPr>
          <p:cNvSpPr>
            <a:spLocks noGrp="1"/>
          </p:cNvSpPr>
          <p:nvPr>
            <p:ph type="pic" sz="quarter" idx="14"/>
          </p:nvPr>
        </p:nvSpPr>
        <p:spPr>
          <a:xfrm>
            <a:off x="381401" y="1625486"/>
            <a:ext cx="3598076" cy="2398982"/>
          </a:xfrm>
          <a:solidFill>
            <a:schemeClr val="accent5"/>
          </a:solidFill>
        </p:spPr>
        <p:txBody>
          <a:bodyPr anchor="ctr"/>
          <a:lstStyle>
            <a:lvl1pPr algn="ctr">
              <a:defRPr/>
            </a:lvl1pPr>
          </a:lstStyle>
          <a:p>
            <a:r>
              <a:rPr lang="en-GB"/>
              <a:t>Click icon to add picture</a:t>
            </a:r>
          </a:p>
        </p:txBody>
      </p:sp>
      <p:sp>
        <p:nvSpPr>
          <p:cNvPr id="12" name="Text Placeholder 11">
            <a:extLst>
              <a:ext uri="{FF2B5EF4-FFF2-40B4-BE49-F238E27FC236}">
                <a16:creationId xmlns:a16="http://schemas.microsoft.com/office/drawing/2014/main" id="{6EFB3596-C1C7-14A9-3A58-0C97A4E7E9C9}"/>
              </a:ext>
            </a:extLst>
          </p:cNvPr>
          <p:cNvSpPr>
            <a:spLocks noGrp="1"/>
          </p:cNvSpPr>
          <p:nvPr>
            <p:ph type="body" sz="quarter" idx="13"/>
          </p:nvPr>
        </p:nvSpPr>
        <p:spPr>
          <a:xfrm>
            <a:off x="38100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4296962" y="1625486"/>
            <a:ext cx="3598076" cy="2398982"/>
          </a:xfrm>
          <a:solidFill>
            <a:schemeClr val="accent5"/>
          </a:solidFill>
        </p:spPr>
        <p:txBody>
          <a:bodyPr anchor="ctr"/>
          <a:lstStyle>
            <a:lvl1pPr algn="ctr">
              <a:defRPr/>
            </a:lvl1pPr>
          </a:lstStyle>
          <a:p>
            <a:r>
              <a:rPr lang="en-GB"/>
              <a:t>Click icon to add picture</a:t>
            </a:r>
          </a:p>
        </p:txBody>
      </p:sp>
      <p:sp>
        <p:nvSpPr>
          <p:cNvPr id="16" name="Text Placeholder 11">
            <a:extLst>
              <a:ext uri="{FF2B5EF4-FFF2-40B4-BE49-F238E27FC236}">
                <a16:creationId xmlns:a16="http://schemas.microsoft.com/office/drawing/2014/main" id="{04A486E9-2C80-C4DC-3BAC-8173C50FBF56}"/>
              </a:ext>
            </a:extLst>
          </p:cNvPr>
          <p:cNvSpPr>
            <a:spLocks noGrp="1"/>
          </p:cNvSpPr>
          <p:nvPr>
            <p:ph type="body" sz="quarter" idx="16"/>
          </p:nvPr>
        </p:nvSpPr>
        <p:spPr>
          <a:xfrm>
            <a:off x="4296561"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8212121" y="1625486"/>
            <a:ext cx="3598076" cy="2398982"/>
          </a:xfrm>
          <a:solidFill>
            <a:schemeClr val="accent5"/>
          </a:solidFill>
        </p:spPr>
        <p:txBody>
          <a:bodyPr anchor="ctr"/>
          <a:lstStyle>
            <a:lvl1pPr algn="ctr">
              <a:defRPr/>
            </a:lvl1pPr>
          </a:lstStyle>
          <a:p>
            <a:r>
              <a:rPr lang="en-GB"/>
              <a:t>Click icon to add picture</a:t>
            </a:r>
          </a:p>
        </p:txBody>
      </p:sp>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8211720" y="4120959"/>
            <a:ext cx="3598075" cy="1260361"/>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a:p>
            <a:pPr lvl="2"/>
            <a:r>
              <a:rPr lang="en-GB"/>
              <a:t>Third level</a:t>
            </a:r>
          </a:p>
        </p:txBody>
      </p:sp>
      <p:sp>
        <p:nvSpPr>
          <p:cNvPr id="19" name="object 15">
            <a:extLst>
              <a:ext uri="{FF2B5EF4-FFF2-40B4-BE49-F238E27FC236}">
                <a16:creationId xmlns:a16="http://schemas.microsoft.com/office/drawing/2014/main" id="{FEE2E584-FB38-2312-357F-03F4ACA001DC}"/>
              </a:ext>
            </a:extLst>
          </p:cNvPr>
          <p:cNvSpPr/>
          <p:nvPr userDrawn="1"/>
        </p:nvSpPr>
        <p:spPr>
          <a:xfrm>
            <a:off x="4138220"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
        <p:nvSpPr>
          <p:cNvPr id="20" name="object 16">
            <a:extLst>
              <a:ext uri="{FF2B5EF4-FFF2-40B4-BE49-F238E27FC236}">
                <a16:creationId xmlns:a16="http://schemas.microsoft.com/office/drawing/2014/main" id="{551BC3CF-BA5D-BAE2-C5E2-E19F3B6FA33A}"/>
              </a:ext>
            </a:extLst>
          </p:cNvPr>
          <p:cNvSpPr/>
          <p:nvPr userDrawn="1"/>
        </p:nvSpPr>
        <p:spPr>
          <a:xfrm>
            <a:off x="8056954" y="1625485"/>
            <a:ext cx="0" cy="3689689"/>
          </a:xfrm>
          <a:custGeom>
            <a:avLst/>
            <a:gdLst/>
            <a:ahLst/>
            <a:cxnLst/>
            <a:rect l="l" t="t" r="r" b="b"/>
            <a:pathLst>
              <a:path h="6084570">
                <a:moveTo>
                  <a:pt x="0" y="0"/>
                </a:moveTo>
                <a:lnTo>
                  <a:pt x="0" y="6084422"/>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17978246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am Page">
    <p:spTree>
      <p:nvGrpSpPr>
        <p:cNvPr id="1" name=""/>
        <p:cNvGrpSpPr/>
        <p:nvPr/>
      </p:nvGrpSpPr>
      <p:grpSpPr>
        <a:xfrm>
          <a:off x="0" y="0"/>
          <a:ext cx="0" cy="0"/>
          <a:chOff x="0" y="0"/>
          <a:chExt cx="0" cy="0"/>
        </a:xfrm>
      </p:grpSpPr>
      <p:sp>
        <p:nvSpPr>
          <p:cNvPr id="18" name="Text Placeholder 11">
            <a:extLst>
              <a:ext uri="{FF2B5EF4-FFF2-40B4-BE49-F238E27FC236}">
                <a16:creationId xmlns:a16="http://schemas.microsoft.com/office/drawing/2014/main" id="{DF0801DD-C11D-511D-FB78-8943AA2DED65}"/>
              </a:ext>
            </a:extLst>
          </p:cNvPr>
          <p:cNvSpPr>
            <a:spLocks noGrp="1"/>
          </p:cNvSpPr>
          <p:nvPr>
            <p:ph type="body" sz="quarter" idx="18"/>
          </p:nvPr>
        </p:nvSpPr>
        <p:spPr>
          <a:xfrm>
            <a:off x="3325080"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ABEC1C73-D455-5AE2-0C37-7FFCB952BE2D}"/>
              </a:ext>
            </a:extLst>
          </p:cNvPr>
          <p:cNvSpPr>
            <a:spLocks noGrp="1"/>
          </p:cNvSpPr>
          <p:nvPr>
            <p:ph type="title"/>
          </p:nvPr>
        </p:nvSpPr>
        <p:spPr>
          <a:xfrm>
            <a:off x="380999" y="365125"/>
            <a:ext cx="2439989" cy="2266315"/>
          </a:xfrm>
        </p:spPr>
        <p:txBody>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C1AED47D-5A63-3E25-B888-061021A26A93}"/>
              </a:ext>
            </a:extLst>
          </p:cNvPr>
          <p:cNvSpPr>
            <a:spLocks noGrp="1"/>
          </p:cNvSpPr>
          <p:nvPr>
            <p:ph type="dt" sz="half" idx="10"/>
          </p:nvPr>
        </p:nvSpPr>
        <p:spPr/>
        <p:txBody>
          <a:bodyPr/>
          <a:lstStyle/>
          <a:p>
            <a:fld id="{32A55668-9201-2C4D-9476-41DA56CBA08B}" type="datetime3">
              <a:rPr lang="en-GB" smtClean="0"/>
              <a:t>14 April, 2026</a:t>
            </a:fld>
            <a:endParaRPr lang="en-GB"/>
          </a:p>
        </p:txBody>
      </p:sp>
      <p:sp>
        <p:nvSpPr>
          <p:cNvPr id="5" name="Slide Number Placeholder 4">
            <a:extLst>
              <a:ext uri="{FF2B5EF4-FFF2-40B4-BE49-F238E27FC236}">
                <a16:creationId xmlns:a16="http://schemas.microsoft.com/office/drawing/2014/main" id="{D81C1D51-A9DA-DEC9-AB83-E8883EFA21B1}"/>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15" name="Picture Placeholder 13">
            <a:extLst>
              <a:ext uri="{FF2B5EF4-FFF2-40B4-BE49-F238E27FC236}">
                <a16:creationId xmlns:a16="http://schemas.microsoft.com/office/drawing/2014/main" id="{CA79316F-44C2-0741-9AEA-C970301DD729}"/>
              </a:ext>
            </a:extLst>
          </p:cNvPr>
          <p:cNvSpPr>
            <a:spLocks noGrp="1"/>
          </p:cNvSpPr>
          <p:nvPr>
            <p:ph type="pic" sz="quarter" idx="15"/>
          </p:nvPr>
        </p:nvSpPr>
        <p:spPr>
          <a:xfrm>
            <a:off x="3325080" y="380973"/>
            <a:ext cx="2605177" cy="1736977"/>
          </a:xfrm>
          <a:solidFill>
            <a:schemeClr val="accent5"/>
          </a:solidFill>
        </p:spPr>
        <p:txBody>
          <a:bodyPr anchor="ctr"/>
          <a:lstStyle>
            <a:lvl1pPr algn="ctr">
              <a:defRPr/>
            </a:lvl1pPr>
          </a:lstStyle>
          <a:p>
            <a:r>
              <a:rPr lang="en-GB"/>
              <a:t>Click icon to add picture</a:t>
            </a:r>
          </a:p>
        </p:txBody>
      </p:sp>
      <p:sp>
        <p:nvSpPr>
          <p:cNvPr id="17" name="Picture Placeholder 13">
            <a:extLst>
              <a:ext uri="{FF2B5EF4-FFF2-40B4-BE49-F238E27FC236}">
                <a16:creationId xmlns:a16="http://schemas.microsoft.com/office/drawing/2014/main" id="{048A8F12-2FD2-F187-7F0A-CD1F3B77FB98}"/>
              </a:ext>
            </a:extLst>
          </p:cNvPr>
          <p:cNvSpPr>
            <a:spLocks noGrp="1"/>
          </p:cNvSpPr>
          <p:nvPr>
            <p:ph type="pic" sz="quarter" idx="17"/>
          </p:nvPr>
        </p:nvSpPr>
        <p:spPr>
          <a:xfrm>
            <a:off x="3315683" y="3428760"/>
            <a:ext cx="2621578" cy="1747911"/>
          </a:xfrm>
          <a:solidFill>
            <a:schemeClr val="accent5"/>
          </a:solidFill>
        </p:spPr>
        <p:txBody>
          <a:bodyPr anchor="ctr"/>
          <a:lstStyle>
            <a:lvl1pPr algn="ctr">
              <a:defRPr/>
            </a:lvl1pPr>
          </a:lstStyle>
          <a:p>
            <a:r>
              <a:rPr lang="en-GB"/>
              <a:t>Click icon to add picture</a:t>
            </a:r>
          </a:p>
        </p:txBody>
      </p:sp>
      <p:sp>
        <p:nvSpPr>
          <p:cNvPr id="19" name="Text Placeholder 11">
            <a:extLst>
              <a:ext uri="{FF2B5EF4-FFF2-40B4-BE49-F238E27FC236}">
                <a16:creationId xmlns:a16="http://schemas.microsoft.com/office/drawing/2014/main" id="{E10770BD-F659-BF3D-94F1-BC362C5151B4}"/>
              </a:ext>
            </a:extLst>
          </p:cNvPr>
          <p:cNvSpPr>
            <a:spLocks noGrp="1"/>
          </p:cNvSpPr>
          <p:nvPr>
            <p:ph type="body" sz="quarter" idx="19"/>
          </p:nvPr>
        </p:nvSpPr>
        <p:spPr>
          <a:xfrm>
            <a:off x="3325080"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0" name="Text Placeholder 11">
            <a:extLst>
              <a:ext uri="{FF2B5EF4-FFF2-40B4-BE49-F238E27FC236}">
                <a16:creationId xmlns:a16="http://schemas.microsoft.com/office/drawing/2014/main" id="{F3D5A527-52CD-799F-570D-4F98A367DF1B}"/>
              </a:ext>
            </a:extLst>
          </p:cNvPr>
          <p:cNvSpPr>
            <a:spLocks noGrp="1"/>
          </p:cNvSpPr>
          <p:nvPr>
            <p:ph type="body" sz="quarter" idx="20"/>
          </p:nvPr>
        </p:nvSpPr>
        <p:spPr>
          <a:xfrm>
            <a:off x="6282607"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1" name="Picture Placeholder 13">
            <a:extLst>
              <a:ext uri="{FF2B5EF4-FFF2-40B4-BE49-F238E27FC236}">
                <a16:creationId xmlns:a16="http://schemas.microsoft.com/office/drawing/2014/main" id="{C23A1A2C-489C-614D-F981-2C8210ABFC0F}"/>
              </a:ext>
            </a:extLst>
          </p:cNvPr>
          <p:cNvSpPr>
            <a:spLocks noGrp="1"/>
          </p:cNvSpPr>
          <p:nvPr>
            <p:ph type="pic" sz="quarter" idx="21"/>
          </p:nvPr>
        </p:nvSpPr>
        <p:spPr>
          <a:xfrm>
            <a:off x="6282607" y="380973"/>
            <a:ext cx="2605177" cy="1736977"/>
          </a:xfrm>
          <a:solidFill>
            <a:schemeClr val="accent5"/>
          </a:solidFill>
        </p:spPr>
        <p:txBody>
          <a:bodyPr anchor="ctr"/>
          <a:lstStyle>
            <a:lvl1pPr algn="ctr">
              <a:defRPr/>
            </a:lvl1pPr>
          </a:lstStyle>
          <a:p>
            <a:r>
              <a:rPr lang="en-GB"/>
              <a:t>Click icon to add picture</a:t>
            </a:r>
          </a:p>
        </p:txBody>
      </p:sp>
      <p:sp>
        <p:nvSpPr>
          <p:cNvPr id="22" name="Picture Placeholder 13">
            <a:extLst>
              <a:ext uri="{FF2B5EF4-FFF2-40B4-BE49-F238E27FC236}">
                <a16:creationId xmlns:a16="http://schemas.microsoft.com/office/drawing/2014/main" id="{7382E287-E794-37A1-F3EA-A0BC67A8EB7C}"/>
              </a:ext>
            </a:extLst>
          </p:cNvPr>
          <p:cNvSpPr>
            <a:spLocks noGrp="1"/>
          </p:cNvSpPr>
          <p:nvPr>
            <p:ph type="pic" sz="quarter" idx="22"/>
          </p:nvPr>
        </p:nvSpPr>
        <p:spPr>
          <a:xfrm>
            <a:off x="6273210" y="3428760"/>
            <a:ext cx="2621578" cy="1747911"/>
          </a:xfrm>
          <a:solidFill>
            <a:schemeClr val="accent5"/>
          </a:solidFill>
        </p:spPr>
        <p:txBody>
          <a:bodyPr anchor="ctr"/>
          <a:lstStyle>
            <a:lvl1pPr algn="ctr">
              <a:defRPr/>
            </a:lvl1pPr>
          </a:lstStyle>
          <a:p>
            <a:r>
              <a:rPr lang="en-GB"/>
              <a:t>Click icon to add picture</a:t>
            </a:r>
          </a:p>
        </p:txBody>
      </p:sp>
      <p:sp>
        <p:nvSpPr>
          <p:cNvPr id="23" name="Text Placeholder 11">
            <a:extLst>
              <a:ext uri="{FF2B5EF4-FFF2-40B4-BE49-F238E27FC236}">
                <a16:creationId xmlns:a16="http://schemas.microsoft.com/office/drawing/2014/main" id="{C23D4607-6879-269D-E6EE-ED06CF715A66}"/>
              </a:ext>
            </a:extLst>
          </p:cNvPr>
          <p:cNvSpPr>
            <a:spLocks noGrp="1"/>
          </p:cNvSpPr>
          <p:nvPr>
            <p:ph type="body" sz="quarter" idx="23"/>
          </p:nvPr>
        </p:nvSpPr>
        <p:spPr>
          <a:xfrm>
            <a:off x="6282607"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4" name="Text Placeholder 11">
            <a:extLst>
              <a:ext uri="{FF2B5EF4-FFF2-40B4-BE49-F238E27FC236}">
                <a16:creationId xmlns:a16="http://schemas.microsoft.com/office/drawing/2014/main" id="{05BA91D8-CF3C-9E85-0B2F-AD8B1F282709}"/>
              </a:ext>
            </a:extLst>
          </p:cNvPr>
          <p:cNvSpPr>
            <a:spLocks noGrp="1"/>
          </p:cNvSpPr>
          <p:nvPr>
            <p:ph type="body" sz="quarter" idx="24"/>
          </p:nvPr>
        </p:nvSpPr>
        <p:spPr>
          <a:xfrm>
            <a:off x="9223733" y="2215965"/>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5" name="Picture Placeholder 13">
            <a:extLst>
              <a:ext uri="{FF2B5EF4-FFF2-40B4-BE49-F238E27FC236}">
                <a16:creationId xmlns:a16="http://schemas.microsoft.com/office/drawing/2014/main" id="{7604B490-C667-38C0-5899-3A5D28D97FD0}"/>
              </a:ext>
            </a:extLst>
          </p:cNvPr>
          <p:cNvSpPr>
            <a:spLocks noGrp="1"/>
          </p:cNvSpPr>
          <p:nvPr>
            <p:ph type="pic" sz="quarter" idx="25"/>
          </p:nvPr>
        </p:nvSpPr>
        <p:spPr>
          <a:xfrm>
            <a:off x="9223733" y="380973"/>
            <a:ext cx="2605177" cy="1736977"/>
          </a:xfrm>
          <a:solidFill>
            <a:schemeClr val="accent5"/>
          </a:solidFill>
        </p:spPr>
        <p:txBody>
          <a:bodyPr anchor="ctr"/>
          <a:lstStyle>
            <a:lvl1pPr algn="ctr">
              <a:defRPr/>
            </a:lvl1pPr>
          </a:lstStyle>
          <a:p>
            <a:r>
              <a:rPr lang="en-GB"/>
              <a:t>Click icon to add picture</a:t>
            </a:r>
          </a:p>
        </p:txBody>
      </p:sp>
      <p:sp>
        <p:nvSpPr>
          <p:cNvPr id="26" name="Picture Placeholder 13">
            <a:extLst>
              <a:ext uri="{FF2B5EF4-FFF2-40B4-BE49-F238E27FC236}">
                <a16:creationId xmlns:a16="http://schemas.microsoft.com/office/drawing/2014/main" id="{BFC96D3B-4318-1D55-E0E1-371D802BA55B}"/>
              </a:ext>
            </a:extLst>
          </p:cNvPr>
          <p:cNvSpPr>
            <a:spLocks noGrp="1"/>
          </p:cNvSpPr>
          <p:nvPr>
            <p:ph type="pic" sz="quarter" idx="26"/>
          </p:nvPr>
        </p:nvSpPr>
        <p:spPr>
          <a:xfrm>
            <a:off x="9214336" y="3428760"/>
            <a:ext cx="2621578" cy="1747911"/>
          </a:xfrm>
          <a:solidFill>
            <a:schemeClr val="accent5"/>
          </a:solidFill>
        </p:spPr>
        <p:txBody>
          <a:bodyPr anchor="ctr"/>
          <a:lstStyle>
            <a:lvl1pPr algn="ctr">
              <a:defRPr/>
            </a:lvl1pPr>
          </a:lstStyle>
          <a:p>
            <a:r>
              <a:rPr lang="en-GB"/>
              <a:t>Click icon to add picture</a:t>
            </a:r>
          </a:p>
        </p:txBody>
      </p:sp>
      <p:sp>
        <p:nvSpPr>
          <p:cNvPr id="27" name="Text Placeholder 11">
            <a:extLst>
              <a:ext uri="{FF2B5EF4-FFF2-40B4-BE49-F238E27FC236}">
                <a16:creationId xmlns:a16="http://schemas.microsoft.com/office/drawing/2014/main" id="{654547B2-DB57-3258-E575-BFD3B276FF8E}"/>
              </a:ext>
            </a:extLst>
          </p:cNvPr>
          <p:cNvSpPr>
            <a:spLocks noGrp="1"/>
          </p:cNvSpPr>
          <p:nvPr>
            <p:ph type="body" sz="quarter" idx="27"/>
          </p:nvPr>
        </p:nvSpPr>
        <p:spPr>
          <a:xfrm>
            <a:off x="9223733" y="5301680"/>
            <a:ext cx="2605177" cy="783175"/>
          </a:xfrm>
        </p:spPr>
        <p:txBody>
          <a:bodyPr/>
          <a:lstStyle>
            <a:lvl1pPr>
              <a:defRPr sz="1600"/>
            </a:lvl1pPr>
            <a:lvl2pPr>
              <a:defRPr sz="1600">
                <a:solidFill>
                  <a:schemeClr val="accent4"/>
                </a:solidFill>
              </a:defRPr>
            </a:lvl2pPr>
            <a:lvl3pPr>
              <a:spcBef>
                <a:spcPts val="1600"/>
              </a:spcBef>
              <a:defRPr sz="1500"/>
            </a:lvl3pPr>
          </a:lstStyle>
          <a:p>
            <a:pPr lvl="0"/>
            <a:r>
              <a:rPr lang="en-GB"/>
              <a:t>Click to edit Master text styles</a:t>
            </a:r>
          </a:p>
          <a:p>
            <a:pPr lvl="1"/>
            <a:r>
              <a:rPr lang="en-GB"/>
              <a:t>Second level</a:t>
            </a:r>
          </a:p>
        </p:txBody>
      </p:sp>
      <p:sp>
        <p:nvSpPr>
          <p:cNvPr id="28" name="object 15">
            <a:extLst>
              <a:ext uri="{FF2B5EF4-FFF2-40B4-BE49-F238E27FC236}">
                <a16:creationId xmlns:a16="http://schemas.microsoft.com/office/drawing/2014/main" id="{F1B81553-CEF6-953B-BB29-EBAF4BEEA2DC}"/>
              </a:ext>
            </a:extLst>
          </p:cNvPr>
          <p:cNvSpPr/>
          <p:nvPr userDrawn="1"/>
        </p:nvSpPr>
        <p:spPr>
          <a:xfrm>
            <a:off x="3162506"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29" name="object 16">
            <a:extLst>
              <a:ext uri="{FF2B5EF4-FFF2-40B4-BE49-F238E27FC236}">
                <a16:creationId xmlns:a16="http://schemas.microsoft.com/office/drawing/2014/main" id="{69AD8458-BC30-90A3-7E9E-78D4E79F5ECC}"/>
              </a:ext>
            </a:extLst>
          </p:cNvPr>
          <p:cNvSpPr/>
          <p:nvPr userDrawn="1"/>
        </p:nvSpPr>
        <p:spPr>
          <a:xfrm>
            <a:off x="6099175"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
        <p:nvSpPr>
          <p:cNvPr id="30" name="object 17">
            <a:extLst>
              <a:ext uri="{FF2B5EF4-FFF2-40B4-BE49-F238E27FC236}">
                <a16:creationId xmlns:a16="http://schemas.microsoft.com/office/drawing/2014/main" id="{C6CB5A87-263C-ED5B-16AC-C19A6E017943}"/>
              </a:ext>
            </a:extLst>
          </p:cNvPr>
          <p:cNvSpPr/>
          <p:nvPr userDrawn="1"/>
        </p:nvSpPr>
        <p:spPr>
          <a:xfrm>
            <a:off x="9035842" y="380974"/>
            <a:ext cx="0" cy="5536073"/>
          </a:xfrm>
          <a:custGeom>
            <a:avLst/>
            <a:gdLst/>
            <a:ahLst/>
            <a:cxnLst/>
            <a:rect l="l" t="t" r="r" b="b"/>
            <a:pathLst>
              <a:path h="9129395">
                <a:moveTo>
                  <a:pt x="0" y="0"/>
                </a:moveTo>
                <a:lnTo>
                  <a:pt x="0" y="9128936"/>
                </a:lnTo>
              </a:path>
            </a:pathLst>
          </a:custGeom>
          <a:ln w="10470">
            <a:solidFill>
              <a:srgbClr val="D3CCC1"/>
            </a:solidFill>
          </a:ln>
        </p:spPr>
        <p:txBody>
          <a:bodyPr wrap="square" lIns="0" tIns="0" rIns="0" bIns="0" rtlCol="0"/>
          <a:lstStyle/>
          <a:p>
            <a:endParaRPr/>
          </a:p>
        </p:txBody>
      </p:sp>
    </p:spTree>
    <p:extLst>
      <p:ext uri="{BB962C8B-B14F-4D97-AF65-F5344CB8AC3E}">
        <p14:creationId xmlns:p14="http://schemas.microsoft.com/office/powerpoint/2010/main" val="2734197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accent3"/>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98EF0A59-E0CD-8F4D-A763-3C87A75E0B3B}"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5" name="object 11">
            <a:extLst>
              <a:ext uri="{FF2B5EF4-FFF2-40B4-BE49-F238E27FC236}">
                <a16:creationId xmlns:a16="http://schemas.microsoft.com/office/drawing/2014/main" id="{D8217ACB-2DF9-6190-82B9-573346E2821A}"/>
              </a:ext>
            </a:extLst>
          </p:cNvPr>
          <p:cNvSpPr txBox="1"/>
          <p:nvPr userDrawn="1"/>
        </p:nvSpPr>
        <p:spPr>
          <a:xfrm>
            <a:off x="11017104" y="6316455"/>
            <a:ext cx="807865" cy="191630"/>
          </a:xfrm>
          <a:prstGeom prst="rect">
            <a:avLst/>
          </a:prstGeom>
        </p:spPr>
        <p:txBody>
          <a:bodyPr vert="horz" wrap="square" lIns="0" tIns="9627" rIns="0" bIns="0" rtlCol="0">
            <a:spAutoFit/>
          </a:bodyPr>
          <a:lstStyle/>
          <a:p>
            <a:r>
              <a:rPr sz="1182" dirty="0">
                <a:solidFill>
                  <a:srgbClr val="00008C"/>
                </a:solidFill>
                <a:latin typeface="Arial"/>
                <a:cs typeface="Arial"/>
              </a:rPr>
              <a:t>Confidential</a:t>
            </a:r>
            <a:endParaRPr sz="1182" dirty="0">
              <a:latin typeface="Arial"/>
              <a:cs typeface="Arial"/>
            </a:endParaRP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73700" y="2514341"/>
            <a:ext cx="3005044" cy="1627062"/>
          </a:xfrm>
        </p:spPr>
        <p:txBody>
          <a:bodyPr/>
          <a:lstStyle>
            <a:lvl1pPr>
              <a:lnSpc>
                <a:spcPct val="110000"/>
              </a:lnSpc>
              <a:spcBef>
                <a:spcPts val="0"/>
              </a:spcBef>
              <a:defRPr sz="1800"/>
            </a:lvl1pPr>
            <a:lvl2pPr marL="0">
              <a:lnSpc>
                <a:spcPct val="110000"/>
              </a:lnSpc>
              <a:spcBef>
                <a:spcPts val="200"/>
              </a:spcBef>
              <a:defRPr sz="1800">
                <a:solidFill>
                  <a:srgbClr val="66CC93"/>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22382835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5" name="Text Placeholder 13">
            <a:extLst>
              <a:ext uri="{FF2B5EF4-FFF2-40B4-BE49-F238E27FC236}">
                <a16:creationId xmlns:a16="http://schemas.microsoft.com/office/drawing/2014/main" id="{ACE58DE4-5E5B-77E5-E044-585D727C8C87}"/>
              </a:ext>
            </a:extLst>
          </p:cNvPr>
          <p:cNvSpPr>
            <a:spLocks noGrp="1"/>
          </p:cNvSpPr>
          <p:nvPr>
            <p:ph type="body" sz="quarter" idx="14"/>
          </p:nvPr>
        </p:nvSpPr>
        <p:spPr>
          <a:xfrm>
            <a:off x="487991"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962180"/>
          </a:xfrm>
        </p:spPr>
        <p:txBody>
          <a:bodyPr>
            <a:no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5C75B15B-06FB-7642-8844-2EE1BD6088C0}" type="datetime3">
              <a:rPr lang="en-GB" smtClean="0"/>
              <a:t>14 April, 2026</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6" name="object 16">
            <a:extLst>
              <a:ext uri="{FF2B5EF4-FFF2-40B4-BE49-F238E27FC236}">
                <a16:creationId xmlns:a16="http://schemas.microsoft.com/office/drawing/2014/main" id="{FB58056D-3E24-AC79-9D1A-175A4861E44B}"/>
              </a:ext>
            </a:extLst>
          </p:cNvPr>
          <p:cNvSpPr/>
          <p:nvPr userDrawn="1"/>
        </p:nvSpPr>
        <p:spPr>
          <a:xfrm>
            <a:off x="315615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9" name="object 19">
            <a:extLst>
              <a:ext uri="{FF2B5EF4-FFF2-40B4-BE49-F238E27FC236}">
                <a16:creationId xmlns:a16="http://schemas.microsoft.com/office/drawing/2014/main" id="{B73D7F3F-2A8A-2102-6AF9-34E7FB842B0D}"/>
              </a:ext>
            </a:extLst>
          </p:cNvPr>
          <p:cNvSpPr/>
          <p:nvPr userDrawn="1"/>
        </p:nvSpPr>
        <p:spPr>
          <a:xfrm>
            <a:off x="384576"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4" name="Text Placeholder 13">
            <a:extLst>
              <a:ext uri="{FF2B5EF4-FFF2-40B4-BE49-F238E27FC236}">
                <a16:creationId xmlns:a16="http://schemas.microsoft.com/office/drawing/2014/main" id="{3680D1D6-4C85-1F33-EE6B-65DB388D87DE}"/>
              </a:ext>
            </a:extLst>
          </p:cNvPr>
          <p:cNvSpPr>
            <a:spLocks noGrp="1"/>
          </p:cNvSpPr>
          <p:nvPr>
            <p:ph type="body" sz="quarter" idx="13"/>
          </p:nvPr>
        </p:nvSpPr>
        <p:spPr>
          <a:xfrm>
            <a:off x="487992"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6" name="Text Placeholder 13">
            <a:extLst>
              <a:ext uri="{FF2B5EF4-FFF2-40B4-BE49-F238E27FC236}">
                <a16:creationId xmlns:a16="http://schemas.microsoft.com/office/drawing/2014/main" id="{AC7F86D5-85BE-5C41-DD37-118545B8F675}"/>
              </a:ext>
            </a:extLst>
          </p:cNvPr>
          <p:cNvSpPr>
            <a:spLocks noGrp="1"/>
          </p:cNvSpPr>
          <p:nvPr>
            <p:ph type="body" sz="quarter" idx="15"/>
          </p:nvPr>
        </p:nvSpPr>
        <p:spPr>
          <a:xfrm>
            <a:off x="33632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7" name="Text Placeholder 13">
            <a:extLst>
              <a:ext uri="{FF2B5EF4-FFF2-40B4-BE49-F238E27FC236}">
                <a16:creationId xmlns:a16="http://schemas.microsoft.com/office/drawing/2014/main" id="{971F8593-8F73-BA8A-B961-7F2D014548DC}"/>
              </a:ext>
            </a:extLst>
          </p:cNvPr>
          <p:cNvSpPr>
            <a:spLocks noGrp="1"/>
          </p:cNvSpPr>
          <p:nvPr>
            <p:ph type="body" sz="quarter" idx="16"/>
          </p:nvPr>
        </p:nvSpPr>
        <p:spPr>
          <a:xfrm>
            <a:off x="3382080"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299893"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165301"/>
            <a:ext cx="2484821" cy="1847076"/>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61990"/>
            <a:ext cx="2484821" cy="2069515"/>
          </a:xfrm>
        </p:spPr>
        <p:txBody>
          <a:bodyPr/>
          <a:lstStyle>
            <a:lvl1pPr>
              <a:defRPr sz="1400" b="1"/>
            </a:lvl1pPr>
            <a:lvl2pPr>
              <a:lnSpc>
                <a:spcPct val="110000"/>
              </a:lnSpc>
              <a:spcBef>
                <a:spcPts val="0"/>
              </a:spcBef>
              <a:defRPr sz="14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618577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82E1B-6DD3-F254-7EA6-A8D6A9344B77}"/>
              </a:ext>
            </a:extLst>
          </p:cNvPr>
          <p:cNvSpPr>
            <a:spLocks noGrp="1"/>
          </p:cNvSpPr>
          <p:nvPr>
            <p:ph type="title"/>
          </p:nvPr>
        </p:nvSpPr>
        <p:spPr>
          <a:xfrm>
            <a:off x="380999" y="365125"/>
            <a:ext cx="11439525" cy="569595"/>
          </a:xfrm>
        </p:spPr>
        <p:txBody>
          <a:bodyPr>
            <a:normAutofit/>
          </a:bodyPr>
          <a:lstStyle>
            <a:lvl1pPr>
              <a:defRPr sz="2400"/>
            </a:lvl1pPr>
          </a:lstStyle>
          <a:p>
            <a:r>
              <a:rPr lang="en-GB"/>
              <a:t>Click to edit Master title style</a:t>
            </a:r>
            <a:endParaRPr lang="en-GB" dirty="0"/>
          </a:p>
        </p:txBody>
      </p:sp>
      <p:sp>
        <p:nvSpPr>
          <p:cNvPr id="3" name="Date Placeholder 2">
            <a:extLst>
              <a:ext uri="{FF2B5EF4-FFF2-40B4-BE49-F238E27FC236}">
                <a16:creationId xmlns:a16="http://schemas.microsoft.com/office/drawing/2014/main" id="{B3E86883-623E-8216-ED69-ADBD188D25CC}"/>
              </a:ext>
            </a:extLst>
          </p:cNvPr>
          <p:cNvSpPr>
            <a:spLocks noGrp="1"/>
          </p:cNvSpPr>
          <p:nvPr>
            <p:ph type="dt" sz="half" idx="10"/>
          </p:nvPr>
        </p:nvSpPr>
        <p:spPr/>
        <p:txBody>
          <a:bodyPr/>
          <a:lstStyle/>
          <a:p>
            <a:fld id="{8FA9D186-E17F-5B4E-8F5B-D15322E4AF33}" type="datetime3">
              <a:rPr lang="en-GB" smtClean="0"/>
              <a:t>14 April, 2026</a:t>
            </a:fld>
            <a:endParaRPr lang="en-GB"/>
          </a:p>
        </p:txBody>
      </p:sp>
      <p:sp>
        <p:nvSpPr>
          <p:cNvPr id="5" name="Slide Number Placeholder 4">
            <a:extLst>
              <a:ext uri="{FF2B5EF4-FFF2-40B4-BE49-F238E27FC236}">
                <a16:creationId xmlns:a16="http://schemas.microsoft.com/office/drawing/2014/main" id="{AC1C76F3-2238-7C9E-FC9F-04A99772AC77}"/>
              </a:ext>
            </a:extLst>
          </p:cNvPr>
          <p:cNvSpPr>
            <a:spLocks noGrp="1"/>
          </p:cNvSpPr>
          <p:nvPr>
            <p:ph type="sldNum" sz="quarter" idx="12"/>
          </p:nvPr>
        </p:nvSpPr>
        <p:spPr/>
        <p:txBody>
          <a:bodyPr/>
          <a:lstStyle/>
          <a:p>
            <a:fld id="{7D5E98F6-8FA4-B044-B643-EDB11A311320}" type="slidenum">
              <a:rPr lang="en-GB" smtClean="0"/>
              <a:pPr/>
              <a:t>‹#›</a:t>
            </a:fld>
            <a:endParaRPr lang="en-GB" dirty="0"/>
          </a:p>
        </p:txBody>
      </p:sp>
      <p:sp>
        <p:nvSpPr>
          <p:cNvPr id="7" name="object 17">
            <a:extLst>
              <a:ext uri="{FF2B5EF4-FFF2-40B4-BE49-F238E27FC236}">
                <a16:creationId xmlns:a16="http://schemas.microsoft.com/office/drawing/2014/main" id="{90BE0330-930C-70B0-9CA3-5259456F953B}"/>
              </a:ext>
            </a:extLst>
          </p:cNvPr>
          <p:cNvSpPr/>
          <p:nvPr userDrawn="1"/>
        </p:nvSpPr>
        <p:spPr>
          <a:xfrm>
            <a:off x="6092825"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8" name="object 18">
            <a:extLst>
              <a:ext uri="{FF2B5EF4-FFF2-40B4-BE49-F238E27FC236}">
                <a16:creationId xmlns:a16="http://schemas.microsoft.com/office/drawing/2014/main" id="{3F9FC75C-09C9-0484-90D8-CBF9504C6726}"/>
              </a:ext>
            </a:extLst>
          </p:cNvPr>
          <p:cNvSpPr/>
          <p:nvPr userDrawn="1"/>
        </p:nvSpPr>
        <p:spPr>
          <a:xfrm>
            <a:off x="9029494" y="1561990"/>
            <a:ext cx="0" cy="4040483"/>
          </a:xfrm>
          <a:custGeom>
            <a:avLst/>
            <a:gdLst/>
            <a:ahLst/>
            <a:cxnLst/>
            <a:rect l="l" t="t" r="r" b="b"/>
            <a:pathLst>
              <a:path h="6663055">
                <a:moveTo>
                  <a:pt x="0" y="0"/>
                </a:moveTo>
                <a:lnTo>
                  <a:pt x="0" y="6662509"/>
                </a:lnTo>
              </a:path>
            </a:pathLst>
          </a:custGeom>
          <a:ln w="10470">
            <a:solidFill>
              <a:srgbClr val="D3CCC1"/>
            </a:solidFill>
          </a:ln>
        </p:spPr>
        <p:txBody>
          <a:bodyPr wrap="square" lIns="0" tIns="0" rIns="0" bIns="0" rtlCol="0"/>
          <a:lstStyle/>
          <a:p>
            <a:endParaRPr/>
          </a:p>
        </p:txBody>
      </p:sp>
      <p:sp>
        <p:nvSpPr>
          <p:cNvPr id="18" name="Text Placeholder 13">
            <a:extLst>
              <a:ext uri="{FF2B5EF4-FFF2-40B4-BE49-F238E27FC236}">
                <a16:creationId xmlns:a16="http://schemas.microsoft.com/office/drawing/2014/main" id="{01A21DD9-8AEC-DE20-D056-47A08CADD9B6}"/>
              </a:ext>
            </a:extLst>
          </p:cNvPr>
          <p:cNvSpPr>
            <a:spLocks noGrp="1"/>
          </p:cNvSpPr>
          <p:nvPr>
            <p:ph type="body" sz="quarter" idx="17"/>
          </p:nvPr>
        </p:nvSpPr>
        <p:spPr>
          <a:xfrm>
            <a:off x="6318749"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19" name="Text Placeholder 13">
            <a:extLst>
              <a:ext uri="{FF2B5EF4-FFF2-40B4-BE49-F238E27FC236}">
                <a16:creationId xmlns:a16="http://schemas.microsoft.com/office/drawing/2014/main" id="{733D2BDA-9FD7-9E0F-0D49-E0C73AB7BD18}"/>
              </a:ext>
            </a:extLst>
          </p:cNvPr>
          <p:cNvSpPr>
            <a:spLocks noGrp="1"/>
          </p:cNvSpPr>
          <p:nvPr>
            <p:ph type="body" sz="quarter" idx="18"/>
          </p:nvPr>
        </p:nvSpPr>
        <p:spPr>
          <a:xfrm>
            <a:off x="6318749"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20" name="Text Placeholder 13">
            <a:extLst>
              <a:ext uri="{FF2B5EF4-FFF2-40B4-BE49-F238E27FC236}">
                <a16:creationId xmlns:a16="http://schemas.microsoft.com/office/drawing/2014/main" id="{41082B01-5531-97F7-92AC-A0315D48A078}"/>
              </a:ext>
            </a:extLst>
          </p:cNvPr>
          <p:cNvSpPr>
            <a:spLocks noGrp="1"/>
          </p:cNvSpPr>
          <p:nvPr>
            <p:ph type="body" sz="quarter" idx="19"/>
          </p:nvPr>
        </p:nvSpPr>
        <p:spPr>
          <a:xfrm>
            <a:off x="9242425" y="4311986"/>
            <a:ext cx="2484821" cy="1847076"/>
          </a:xfrm>
        </p:spPr>
        <p:txBody>
          <a:bodyPr/>
          <a:lstStyle>
            <a:lvl1pPr>
              <a:defRPr sz="1400" b="1"/>
            </a:lvl1pPr>
            <a:lvl2pPr>
              <a:defRPr sz="1400"/>
            </a:lvl2pPr>
          </a:lstStyle>
          <a:p>
            <a:pPr lvl="0"/>
            <a:r>
              <a:rPr lang="en-GB"/>
              <a:t>Click to edit Master text styles</a:t>
            </a:r>
          </a:p>
          <a:p>
            <a:pPr lvl="1"/>
            <a:r>
              <a:rPr lang="en-GB"/>
              <a:t>Second level</a:t>
            </a:r>
          </a:p>
        </p:txBody>
      </p:sp>
      <p:sp>
        <p:nvSpPr>
          <p:cNvPr id="21" name="Text Placeholder 13">
            <a:extLst>
              <a:ext uri="{FF2B5EF4-FFF2-40B4-BE49-F238E27FC236}">
                <a16:creationId xmlns:a16="http://schemas.microsoft.com/office/drawing/2014/main" id="{C9A2FCCB-2026-DFF3-1CC2-428FFA593892}"/>
              </a:ext>
            </a:extLst>
          </p:cNvPr>
          <p:cNvSpPr>
            <a:spLocks noGrp="1"/>
          </p:cNvSpPr>
          <p:nvPr>
            <p:ph type="body" sz="quarter" idx="20"/>
          </p:nvPr>
        </p:nvSpPr>
        <p:spPr>
          <a:xfrm>
            <a:off x="9242425" y="1506594"/>
            <a:ext cx="2484821" cy="2069515"/>
          </a:xfrm>
        </p:spPr>
        <p:txBody>
          <a:bodyPr/>
          <a:lstStyle>
            <a:lvl1pPr>
              <a:defRPr sz="1400" b="1"/>
            </a:lvl1pPr>
            <a:lvl2pPr>
              <a:defRPr sz="1400"/>
            </a:lvl2pPr>
          </a:lstStyle>
          <a:p>
            <a:pPr lvl="0"/>
            <a:r>
              <a:rPr lang="en-GB"/>
              <a:t>Click to edit Master text styles</a:t>
            </a:r>
          </a:p>
          <a:p>
            <a:pPr lvl="1"/>
            <a:r>
              <a:rPr lang="en-GB"/>
              <a:t>Second level</a:t>
            </a:r>
          </a:p>
        </p:txBody>
      </p:sp>
      <p:sp>
        <p:nvSpPr>
          <p:cNvPr id="11" name="Text Placeholder 10">
            <a:extLst>
              <a:ext uri="{FF2B5EF4-FFF2-40B4-BE49-F238E27FC236}">
                <a16:creationId xmlns:a16="http://schemas.microsoft.com/office/drawing/2014/main" id="{7A36275B-9847-8EF0-882A-1F3C5523DC9F}"/>
              </a:ext>
            </a:extLst>
          </p:cNvPr>
          <p:cNvSpPr>
            <a:spLocks noGrp="1"/>
          </p:cNvSpPr>
          <p:nvPr>
            <p:ph type="body" sz="quarter" idx="21"/>
          </p:nvPr>
        </p:nvSpPr>
        <p:spPr>
          <a:xfrm>
            <a:off x="380999" y="1506594"/>
            <a:ext cx="5498883" cy="4652468"/>
          </a:xfrm>
        </p:spPr>
        <p:txBody>
          <a:bodyPr/>
          <a:lstStyle>
            <a:lvl1pPr>
              <a:lnSpc>
                <a:spcPct val="110000"/>
              </a:lnSpc>
              <a:defRPr sz="1800"/>
            </a:lvl1pPr>
            <a:lvl2pPr>
              <a:defRPr sz="1600"/>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5737795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DA9BC-E349-1FBD-3128-F78AE290081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F7C2D4A-1D46-90AC-0F30-AF69017E2AAD}"/>
              </a:ext>
            </a:extLst>
          </p:cNvPr>
          <p:cNvSpPr>
            <a:spLocks noGrp="1"/>
          </p:cNvSpPr>
          <p:nvPr>
            <p:ph idx="1"/>
          </p:nvPr>
        </p:nvSpPr>
        <p:spPr/>
        <p:txBody>
          <a:bodyPr/>
          <a:lstStyle>
            <a:lvl2pPr>
              <a:defRPr sz="1600"/>
            </a:lvl2pPr>
          </a:lstStyle>
          <a:p>
            <a:pPr lvl="0"/>
            <a:r>
              <a:rPr lang="en-GB"/>
              <a:t>Click to edit Master text styles</a:t>
            </a:r>
          </a:p>
          <a:p>
            <a:pPr lvl="1"/>
            <a:r>
              <a:rPr lang="en-GB"/>
              <a:t>Second level</a:t>
            </a:r>
          </a:p>
        </p:txBody>
      </p:sp>
      <p:sp>
        <p:nvSpPr>
          <p:cNvPr id="4" name="Date Placeholder 3">
            <a:extLst>
              <a:ext uri="{FF2B5EF4-FFF2-40B4-BE49-F238E27FC236}">
                <a16:creationId xmlns:a16="http://schemas.microsoft.com/office/drawing/2014/main" id="{A7DFF030-AB00-4ACE-C1B5-456DC56DF732}"/>
              </a:ext>
            </a:extLst>
          </p:cNvPr>
          <p:cNvSpPr>
            <a:spLocks noGrp="1"/>
          </p:cNvSpPr>
          <p:nvPr>
            <p:ph type="dt" sz="half" idx="10"/>
          </p:nvPr>
        </p:nvSpPr>
        <p:spPr/>
        <p:txBody>
          <a:bodyPr/>
          <a:lstStyle/>
          <a:p>
            <a:fld id="{F8C6F2D5-FE1E-E349-9567-946144CB945D}" type="datetime3">
              <a:rPr lang="en-GB" smtClean="0"/>
              <a:t>14 April, 2026</a:t>
            </a:fld>
            <a:endParaRPr lang="en-GB"/>
          </a:p>
        </p:txBody>
      </p:sp>
      <p:sp>
        <p:nvSpPr>
          <p:cNvPr id="6" name="Slide Number Placeholder 5">
            <a:extLst>
              <a:ext uri="{FF2B5EF4-FFF2-40B4-BE49-F238E27FC236}">
                <a16:creationId xmlns:a16="http://schemas.microsoft.com/office/drawing/2014/main" id="{485E5FC7-3638-A32A-3B2A-D63464F50057}"/>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360181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6B92C-526D-7C3C-11C2-8B2271AE74F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6A1449D-F08E-95D1-12CF-444AC3A34271}"/>
              </a:ext>
            </a:extLst>
          </p:cNvPr>
          <p:cNvSpPr>
            <a:spLocks noGrp="1"/>
          </p:cNvSpPr>
          <p:nvPr>
            <p:ph type="dt" sz="half" idx="10"/>
          </p:nvPr>
        </p:nvSpPr>
        <p:spPr/>
        <p:txBody>
          <a:bodyPr/>
          <a:lstStyle/>
          <a:p>
            <a:fld id="{EAF044FA-CEAD-ED48-9E5A-362E55879408}" type="datetime3">
              <a:rPr lang="en-GB" smtClean="0"/>
              <a:t>14 April, 2026</a:t>
            </a:fld>
            <a:endParaRPr lang="en-GB"/>
          </a:p>
        </p:txBody>
      </p:sp>
      <p:sp>
        <p:nvSpPr>
          <p:cNvPr id="5" name="Slide Number Placeholder 4">
            <a:extLst>
              <a:ext uri="{FF2B5EF4-FFF2-40B4-BE49-F238E27FC236}">
                <a16:creationId xmlns:a16="http://schemas.microsoft.com/office/drawing/2014/main" id="{8D0FD559-DA4B-3527-3B82-A381CA5D9F96}"/>
              </a:ext>
            </a:extLst>
          </p:cNvPr>
          <p:cNvSpPr>
            <a:spLocks noGrp="1"/>
          </p:cNvSpPr>
          <p:nvPr>
            <p:ph type="sldNum" sz="quarter" idx="12"/>
          </p:nvPr>
        </p:nvSpPr>
        <p:spPr/>
        <p:txBody>
          <a:bodyPr/>
          <a:lstStyle/>
          <a:p>
            <a:fld id="{7D5E98F6-8FA4-B044-B643-EDB11A311320}" type="slidenum">
              <a:rPr lang="en-GB" smtClean="0"/>
              <a:t>‹#›</a:t>
            </a:fld>
            <a:endParaRPr lang="en-GB"/>
          </a:p>
        </p:txBody>
      </p:sp>
    </p:spTree>
    <p:extLst>
      <p:ext uri="{BB962C8B-B14F-4D97-AF65-F5344CB8AC3E}">
        <p14:creationId xmlns:p14="http://schemas.microsoft.com/office/powerpoint/2010/main" val="2409909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D1D9DB"/>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C8F708AB-62EF-8A4C-B055-B7D5E9B8F540}"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162219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037287B5-32F6-7F47-AE0B-60A734DABB1F}"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336496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rgbClr val="E2EDF8"/>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902617"/>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p:nvPr>
        </p:nvSpPr>
        <p:spPr>
          <a:xfrm>
            <a:off x="381396" y="2565239"/>
            <a:ext cx="3723879" cy="1123602"/>
          </a:xfrm>
        </p:spPr>
        <p:txBody>
          <a:bodyPr>
            <a:no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
        <p:nvSpPr>
          <p:cNvPr id="4" name="Date Placeholder 3">
            <a:extLst>
              <a:ext uri="{FF2B5EF4-FFF2-40B4-BE49-F238E27FC236}">
                <a16:creationId xmlns:a16="http://schemas.microsoft.com/office/drawing/2014/main" id="{A8D386F4-417B-64E8-5487-6E837958AF9A}"/>
              </a:ext>
            </a:extLst>
          </p:cNvPr>
          <p:cNvSpPr>
            <a:spLocks noGrp="1"/>
          </p:cNvSpPr>
          <p:nvPr>
            <p:ph type="dt" sz="half" idx="10"/>
          </p:nvPr>
        </p:nvSpPr>
        <p:spPr>
          <a:xfrm>
            <a:off x="381394" y="350871"/>
            <a:ext cx="3723879" cy="248399"/>
          </a:xfrm>
        </p:spPr>
        <p:txBody>
          <a:bodyPr anchor="t"/>
          <a:lstStyle>
            <a:lvl1pPr algn="l">
              <a:defRPr sz="1400"/>
            </a:lvl1pPr>
          </a:lstStyle>
          <a:p>
            <a:fld id="{50A3013A-90E7-8244-AA41-6CE1B1C611D9}" type="datetime3">
              <a:rPr lang="en-GB" smtClean="0"/>
              <a:pPr/>
              <a:t>14 April, 2026</a:t>
            </a:fld>
            <a:endParaRPr lang="en-GB" dirty="0"/>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5955384"/>
          </a:xfrm>
          <a:solidFill>
            <a:schemeClr val="accent5"/>
          </a:solidFill>
        </p:spPr>
        <p:txBody>
          <a:bodyPr anchor="ctr"/>
          <a:lstStyle>
            <a:lvl1pPr algn="ctr">
              <a:defRPr/>
            </a:lvl1pPr>
          </a:lstStyle>
          <a:p>
            <a:r>
              <a:rPr lang="en-GB"/>
              <a:t>Click icon to add picture</a:t>
            </a:r>
          </a:p>
        </p:txBody>
      </p:sp>
      <p:sp>
        <p:nvSpPr>
          <p:cNvPr id="16" name="Text Placeholder 15">
            <a:extLst>
              <a:ext uri="{FF2B5EF4-FFF2-40B4-BE49-F238E27FC236}">
                <a16:creationId xmlns:a16="http://schemas.microsoft.com/office/drawing/2014/main" id="{28669151-293E-2E99-DE77-B71AD960FBC9}"/>
              </a:ext>
            </a:extLst>
          </p:cNvPr>
          <p:cNvSpPr>
            <a:spLocks noGrp="1"/>
          </p:cNvSpPr>
          <p:nvPr>
            <p:ph type="body" sz="quarter" idx="13"/>
          </p:nvPr>
        </p:nvSpPr>
        <p:spPr>
          <a:xfrm>
            <a:off x="381000" y="3688841"/>
            <a:ext cx="3724275" cy="611746"/>
          </a:xfrm>
        </p:spPr>
        <p:txBody>
          <a:bodyPr/>
          <a:lstStyle>
            <a:lvl1pPr>
              <a:spcBef>
                <a:spcPts val="0"/>
              </a:spcBef>
              <a:defRPr sz="1400"/>
            </a:lvl1pPr>
            <a:lvl2pPr marL="0">
              <a:spcBef>
                <a:spcPts val="200"/>
              </a:spcBef>
              <a:defRPr sz="1400">
                <a:solidFill>
                  <a:srgbClr val="999999"/>
                </a:solidFill>
              </a:defRPr>
            </a:lvl2pPr>
          </a:lstStyle>
          <a:p>
            <a:pPr lvl="0"/>
            <a:r>
              <a:rPr lang="en-GB"/>
              <a:t>Click to edit Master text styles</a:t>
            </a:r>
          </a:p>
          <a:p>
            <a:pPr lvl="1"/>
            <a:r>
              <a:rPr lang="en-GB"/>
              <a:t>Second level</a:t>
            </a:r>
          </a:p>
        </p:txBody>
      </p:sp>
    </p:spTree>
    <p:extLst>
      <p:ext uri="{BB962C8B-B14F-4D97-AF65-F5344CB8AC3E}">
        <p14:creationId xmlns:p14="http://schemas.microsoft.com/office/powerpoint/2010/main" val="410129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09"/>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2"/>
            <a:ext cx="2439592" cy="701432"/>
          </a:xfrm>
        </p:spPr>
        <p:txBody>
          <a:bodyPr>
            <a:noAutofit/>
          </a:bodyPr>
          <a:lstStyle>
            <a:lvl1pPr marL="0" indent="0" algn="l">
              <a:lnSpc>
                <a:spcPct val="100000"/>
              </a:lnSpc>
              <a:buNone/>
              <a:defRPr sz="5000">
                <a:solidFill>
                  <a:srgbClr val="D3CCC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15152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F1D3EF"/>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67711"/>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33244"/>
            <a:ext cx="2439592" cy="701432"/>
          </a:xfrm>
        </p:spPr>
        <p:txBody>
          <a:bodyPr>
            <a:noAutofit/>
          </a:bodyPr>
          <a:lstStyle>
            <a:lvl1pPr marL="0" indent="0" algn="l">
              <a:lnSpc>
                <a:spcPct val="100000"/>
              </a:lnSpc>
              <a:buNone/>
              <a:defRPr sz="5000">
                <a:solidFill>
                  <a:srgbClr val="BD27A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235555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CFE1F5"/>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307173E-BDFF-D71D-9D13-FDC0E8A7A6D3}"/>
              </a:ext>
            </a:extLst>
          </p:cNvPr>
          <p:cNvSpPr/>
          <p:nvPr userDrawn="1"/>
        </p:nvSpPr>
        <p:spPr>
          <a:xfrm>
            <a:off x="0" y="0"/>
            <a:ext cx="12191144" cy="5955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3AB987C-AB61-3A56-8BF3-8B2084A094B0}"/>
              </a:ext>
            </a:extLst>
          </p:cNvPr>
          <p:cNvSpPr>
            <a:spLocks noGrp="1"/>
          </p:cNvSpPr>
          <p:nvPr>
            <p:ph type="ctrTitle"/>
          </p:nvPr>
        </p:nvSpPr>
        <p:spPr>
          <a:xfrm>
            <a:off x="381396" y="1078862"/>
            <a:ext cx="3723879" cy="1228714"/>
          </a:xfrm>
        </p:spPr>
        <p:txBody>
          <a:bodyPr anchor="t">
            <a:normAutofit/>
          </a:bodyPr>
          <a:lstStyle>
            <a:lvl1pPr algn="l">
              <a:lnSpc>
                <a:spcPct val="85000"/>
              </a:lnSpc>
              <a:defRPr sz="5000"/>
            </a:lvl1pPr>
          </a:lstStyle>
          <a:p>
            <a:r>
              <a:rPr lang="en-GB"/>
              <a:t>Click to edit Master title style</a:t>
            </a:r>
            <a:endParaRPr lang="en-GB" dirty="0"/>
          </a:p>
        </p:txBody>
      </p:sp>
      <p:sp>
        <p:nvSpPr>
          <p:cNvPr id="3" name="Subtitle 2">
            <a:extLst>
              <a:ext uri="{FF2B5EF4-FFF2-40B4-BE49-F238E27FC236}">
                <a16:creationId xmlns:a16="http://schemas.microsoft.com/office/drawing/2014/main" id="{D9634BF6-0B25-AFE9-5858-723B8BC95D64}"/>
              </a:ext>
            </a:extLst>
          </p:cNvPr>
          <p:cNvSpPr>
            <a:spLocks noGrp="1"/>
          </p:cNvSpPr>
          <p:nvPr>
            <p:ph type="subTitle" idx="1" hasCustomPrompt="1"/>
          </p:nvPr>
        </p:nvSpPr>
        <p:spPr>
          <a:xfrm>
            <a:off x="381397" y="244395"/>
            <a:ext cx="2439592" cy="701432"/>
          </a:xfrm>
        </p:spPr>
        <p:txBody>
          <a:bodyPr>
            <a:noAutofit/>
          </a:bodyPr>
          <a:lstStyle>
            <a:lvl1pPr marL="0" indent="0" algn="l">
              <a:lnSpc>
                <a:spcPct val="100000"/>
              </a:lnSpc>
              <a:buNone/>
              <a:defRPr sz="5000">
                <a:solidFill>
                  <a:srgbClr val="A0C4E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01</a:t>
            </a:r>
          </a:p>
        </p:txBody>
      </p:sp>
      <p:sp>
        <p:nvSpPr>
          <p:cNvPr id="13" name="Picture Placeholder 12">
            <a:extLst>
              <a:ext uri="{FF2B5EF4-FFF2-40B4-BE49-F238E27FC236}">
                <a16:creationId xmlns:a16="http://schemas.microsoft.com/office/drawing/2014/main" id="{379ACCB0-D4CB-8929-F098-42BE813B05DE}"/>
              </a:ext>
            </a:extLst>
          </p:cNvPr>
          <p:cNvSpPr>
            <a:spLocks noGrp="1"/>
          </p:cNvSpPr>
          <p:nvPr>
            <p:ph type="pic" sz="quarter" idx="12"/>
          </p:nvPr>
        </p:nvSpPr>
        <p:spPr>
          <a:xfrm>
            <a:off x="4241737" y="0"/>
            <a:ext cx="7949407" cy="6858000"/>
          </a:xfrm>
          <a:solidFill>
            <a:schemeClr val="accent5"/>
          </a:solidFill>
        </p:spPr>
        <p:txBody>
          <a:bodyPr anchor="ctr"/>
          <a:lstStyle>
            <a:lvl1pPr algn="ctr">
              <a:defRPr/>
            </a:lvl1pPr>
          </a:lstStyle>
          <a:p>
            <a:r>
              <a:rPr lang="en-GB"/>
              <a:t>Click icon to add picture</a:t>
            </a:r>
            <a:endParaRPr lang="en-GB" dirty="0"/>
          </a:p>
        </p:txBody>
      </p:sp>
    </p:spTree>
    <p:extLst>
      <p:ext uri="{BB962C8B-B14F-4D97-AF65-F5344CB8AC3E}">
        <p14:creationId xmlns:p14="http://schemas.microsoft.com/office/powerpoint/2010/main" val="4083004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F25F3D-FC7D-AE5B-EC4A-EB9FE3D1CC58}"/>
              </a:ext>
            </a:extLst>
          </p:cNvPr>
          <p:cNvSpPr>
            <a:spLocks noGrp="1"/>
          </p:cNvSpPr>
          <p:nvPr>
            <p:ph type="title"/>
          </p:nvPr>
        </p:nvSpPr>
        <p:spPr>
          <a:xfrm>
            <a:off x="380999" y="365125"/>
            <a:ext cx="11439525" cy="1325563"/>
          </a:xfrm>
          <a:prstGeom prst="rect">
            <a:avLst/>
          </a:prstGeom>
        </p:spPr>
        <p:txBody>
          <a:bodyPr vert="horz" lIns="0" tIns="0" rIns="0" bIns="0" rtlCol="0" anchor="t">
            <a:noAutofit/>
          </a:bodyPr>
          <a:lstStyle/>
          <a:p>
            <a:r>
              <a:rPr lang="en-GB"/>
              <a:t>Click to edit Master title style</a:t>
            </a:r>
            <a:endParaRPr lang="en-GB" dirty="0"/>
          </a:p>
        </p:txBody>
      </p:sp>
      <p:sp>
        <p:nvSpPr>
          <p:cNvPr id="3" name="Text Placeholder 2">
            <a:extLst>
              <a:ext uri="{FF2B5EF4-FFF2-40B4-BE49-F238E27FC236}">
                <a16:creationId xmlns:a16="http://schemas.microsoft.com/office/drawing/2014/main" id="{164A6906-2AE3-5E06-AB7E-73C5AD9FEEF4}"/>
              </a:ext>
            </a:extLst>
          </p:cNvPr>
          <p:cNvSpPr>
            <a:spLocks noGrp="1"/>
          </p:cNvSpPr>
          <p:nvPr>
            <p:ph type="body" idx="1"/>
          </p:nvPr>
        </p:nvSpPr>
        <p:spPr>
          <a:xfrm>
            <a:off x="380999" y="1825625"/>
            <a:ext cx="11439525" cy="4351338"/>
          </a:xfrm>
          <a:prstGeom prst="rect">
            <a:avLst/>
          </a:prstGeom>
        </p:spPr>
        <p:txBody>
          <a:bodyPr vert="horz" lIns="0" tIns="0" rIns="0" bIns="0" rtlCol="0">
            <a:noAutofit/>
          </a:bodyPr>
          <a:lstStyle/>
          <a:p>
            <a:pPr lvl="0"/>
            <a:r>
              <a:rPr lang="en-GB" dirty="0"/>
              <a:t>Click to edit Master text styles</a:t>
            </a:r>
          </a:p>
          <a:p>
            <a:pPr lvl="1"/>
            <a:r>
              <a:rPr lang="en-GB" dirty="0"/>
              <a:t>Second level</a:t>
            </a:r>
          </a:p>
        </p:txBody>
      </p:sp>
      <p:sp>
        <p:nvSpPr>
          <p:cNvPr id="4" name="Date Placeholder 3">
            <a:extLst>
              <a:ext uri="{FF2B5EF4-FFF2-40B4-BE49-F238E27FC236}">
                <a16:creationId xmlns:a16="http://schemas.microsoft.com/office/drawing/2014/main" id="{85161C5F-F6FC-EE39-8616-21E46AD85455}"/>
              </a:ext>
            </a:extLst>
          </p:cNvPr>
          <p:cNvSpPr>
            <a:spLocks noGrp="1"/>
          </p:cNvSpPr>
          <p:nvPr>
            <p:ph type="dt" sz="half" idx="2"/>
          </p:nvPr>
        </p:nvSpPr>
        <p:spPr>
          <a:xfrm>
            <a:off x="8610600" y="6262510"/>
            <a:ext cx="2743200" cy="248399"/>
          </a:xfrm>
          <a:prstGeom prst="rect">
            <a:avLst/>
          </a:prstGeom>
        </p:spPr>
        <p:txBody>
          <a:bodyPr vert="horz" lIns="0" tIns="0" rIns="0" bIns="0" rtlCol="0" anchor="ctr"/>
          <a:lstStyle>
            <a:lvl1pPr algn="r">
              <a:defRPr sz="800">
                <a:solidFill>
                  <a:schemeClr val="tx1"/>
                </a:solidFill>
              </a:defRPr>
            </a:lvl1pPr>
          </a:lstStyle>
          <a:p>
            <a:fld id="{4046517D-6314-104C-9346-898F8B388A3F}" type="datetime3">
              <a:rPr lang="en-GB" smtClean="0"/>
              <a:t>14 April, 2026</a:t>
            </a:fld>
            <a:endParaRPr lang="en-GB"/>
          </a:p>
        </p:txBody>
      </p:sp>
      <p:sp>
        <p:nvSpPr>
          <p:cNvPr id="5" name="Footer Placeholder 4">
            <a:extLst>
              <a:ext uri="{FF2B5EF4-FFF2-40B4-BE49-F238E27FC236}">
                <a16:creationId xmlns:a16="http://schemas.microsoft.com/office/drawing/2014/main" id="{81793099-5BE4-F084-5AFE-255AA4470085}"/>
              </a:ext>
            </a:extLst>
          </p:cNvPr>
          <p:cNvSpPr>
            <a:spLocks noGrp="1"/>
          </p:cNvSpPr>
          <p:nvPr>
            <p:ph type="ftr" sz="quarter" idx="3"/>
          </p:nvPr>
        </p:nvSpPr>
        <p:spPr>
          <a:xfrm>
            <a:off x="4038600" y="6262510"/>
            <a:ext cx="4114800" cy="248399"/>
          </a:xfrm>
          <a:prstGeom prst="rect">
            <a:avLst/>
          </a:prstGeom>
        </p:spPr>
        <p:txBody>
          <a:bodyPr vert="horz" lIns="0" tIns="0" rIns="0" bIns="0" rtlCol="0" anchor="ctr"/>
          <a:lstStyle>
            <a:lvl1pPr algn="ctr">
              <a:defRPr sz="800">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498F2612-2B4D-53B0-8A8D-E3D4C31ED5EB}"/>
              </a:ext>
            </a:extLst>
          </p:cNvPr>
          <p:cNvSpPr>
            <a:spLocks noGrp="1"/>
          </p:cNvSpPr>
          <p:nvPr>
            <p:ph type="sldNum" sz="quarter" idx="4"/>
          </p:nvPr>
        </p:nvSpPr>
        <p:spPr>
          <a:xfrm>
            <a:off x="11591329" y="6262509"/>
            <a:ext cx="248400" cy="248400"/>
          </a:xfrm>
          <a:prstGeom prst="ellipse">
            <a:avLst/>
          </a:prstGeom>
          <a:ln w="10795">
            <a:solidFill>
              <a:schemeClr val="accent1"/>
            </a:solidFill>
          </a:ln>
        </p:spPr>
        <p:txBody>
          <a:bodyPr vert="horz" lIns="0" tIns="0" rIns="0" bIns="0" rtlCol="0" anchor="ctr"/>
          <a:lstStyle>
            <a:lvl1pPr algn="ctr">
              <a:defRPr sz="800">
                <a:solidFill>
                  <a:schemeClr val="tx1"/>
                </a:solidFill>
              </a:defRPr>
            </a:lvl1pPr>
          </a:lstStyle>
          <a:p>
            <a:fld id="{7D5E98F6-8FA4-B044-B643-EDB11A311320}" type="slidenum">
              <a:rPr lang="en-GB" smtClean="0"/>
              <a:pPr/>
              <a:t>‹#›</a:t>
            </a:fld>
            <a:endParaRPr lang="en-GB" dirty="0"/>
          </a:p>
        </p:txBody>
      </p:sp>
      <p:pic>
        <p:nvPicPr>
          <p:cNvPr id="9" name="Graphic 8">
            <a:extLst>
              <a:ext uri="{FF2B5EF4-FFF2-40B4-BE49-F238E27FC236}">
                <a16:creationId xmlns:a16="http://schemas.microsoft.com/office/drawing/2014/main" id="{72A20469-3E66-2296-C5CB-C537DBB8DA96}"/>
              </a:ext>
            </a:extLst>
          </p:cNvPr>
          <p:cNvPicPr>
            <a:picLocks noChangeAspect="1"/>
          </p:cNvPicPr>
          <p:nvPr userDrawn="1"/>
        </p:nvPicPr>
        <p:blipFill>
          <a:blip r:embed="rId35">
            <a:extLst>
              <a:ext uri="{96DAC541-7B7A-43D3-8B79-37D633B846F1}">
                <asvg:svgBlip xmlns:asvg="http://schemas.microsoft.com/office/drawing/2016/SVG/main" r:embed="rId36"/>
              </a:ext>
            </a:extLst>
          </a:blip>
          <a:stretch>
            <a:fillRect/>
          </a:stretch>
        </p:blipFill>
        <p:spPr>
          <a:xfrm>
            <a:off x="381395" y="6341194"/>
            <a:ext cx="982982" cy="133516"/>
          </a:xfrm>
          <a:prstGeom prst="rect">
            <a:avLst/>
          </a:prstGeom>
        </p:spPr>
      </p:pic>
    </p:spTree>
    <p:extLst>
      <p:ext uri="{BB962C8B-B14F-4D97-AF65-F5344CB8AC3E}">
        <p14:creationId xmlns:p14="http://schemas.microsoft.com/office/powerpoint/2010/main" val="3560623704"/>
      </p:ext>
    </p:extLst>
  </p:cSld>
  <p:clrMap bg1="lt1" tx1="dk1" bg2="lt2" tx2="dk2" accent1="accent1" accent2="accent2" accent3="accent3" accent4="accent4" accent5="accent5" accent6="accent6" hlink="hlink" folHlink="folHlink"/>
  <p:sldLayoutIdLst>
    <p:sldLayoutId id="2147483649" r:id="rId1"/>
    <p:sldLayoutId id="2147483685" r:id="rId2"/>
    <p:sldLayoutId id="2147483687" r:id="rId3"/>
    <p:sldLayoutId id="2147483679" r:id="rId4"/>
    <p:sldLayoutId id="2147483680" r:id="rId5"/>
    <p:sldLayoutId id="2147483681" r:id="rId6"/>
    <p:sldLayoutId id="2147483660" r:id="rId7"/>
    <p:sldLayoutId id="2147483661" r:id="rId8"/>
    <p:sldLayoutId id="2147483662" r:id="rId9"/>
    <p:sldLayoutId id="2147483663" r:id="rId10"/>
    <p:sldLayoutId id="2147483664" r:id="rId11"/>
    <p:sldLayoutId id="2147483689" r:id="rId12"/>
    <p:sldLayoutId id="2147483665" r:id="rId13"/>
    <p:sldLayoutId id="2147483666" r:id="rId14"/>
    <p:sldLayoutId id="2147483667" r:id="rId15"/>
    <p:sldLayoutId id="2147483668" r:id="rId16"/>
    <p:sldLayoutId id="2147483688" r:id="rId17"/>
    <p:sldLayoutId id="2147483682" r:id="rId18"/>
    <p:sldLayoutId id="2147483686"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83" r:id="rId30"/>
    <p:sldLayoutId id="2147483684" r:id="rId31"/>
    <p:sldLayoutId id="2147483650" r:id="rId32"/>
    <p:sldLayoutId id="2147483654" r:id="rId33"/>
  </p:sldLayoutIdLst>
  <p:hf sldNum="0" hdr="0" ftr="0" dt="0"/>
  <p:txStyles>
    <p:titleStyle>
      <a:lvl1pPr algn="l" defTabSz="914400"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500" kern="1200">
          <a:solidFill>
            <a:schemeClr val="tx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tabLst/>
        <a:defRPr sz="1500" kern="1200">
          <a:solidFill>
            <a:schemeClr val="tx1"/>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tabLst/>
        <a:defRPr sz="1100" kern="1200">
          <a:solidFill>
            <a:schemeClr val="tx1"/>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tabLst/>
        <a:defRPr sz="1050" kern="1200">
          <a:solidFill>
            <a:schemeClr val="tx1"/>
          </a:solidFill>
          <a:latin typeface="+mn-lt"/>
          <a:ea typeface="+mn-ea"/>
          <a:cs typeface="+mn-cs"/>
        </a:defRPr>
      </a:lvl4pPr>
      <a:lvl5pPr marL="108000" indent="-108000" algn="l" defTabSz="914400" rtl="0" eaLnBrk="1" latinLnBrk="0" hangingPunct="1">
        <a:lnSpc>
          <a:spcPct val="90000"/>
        </a:lnSpc>
        <a:spcBef>
          <a:spcPts val="500"/>
        </a:spcBef>
        <a:buFont typeface="Arial" panose="020B0604020202020204" pitchFamily="34" charset="0"/>
        <a:buChar char="•"/>
        <a:tabLst/>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9" userDrawn="1">
          <p15:clr>
            <a:srgbClr val="5CE634"/>
          </p15:clr>
        </p15:guide>
        <p15:guide id="2" orient="horz" pos="4065" userDrawn="1">
          <p15:clr>
            <a:srgbClr val="5CE634"/>
          </p15:clr>
        </p15:guide>
        <p15:guide id="3" pos="240" userDrawn="1">
          <p15:clr>
            <a:srgbClr val="5CE634"/>
          </p15:clr>
        </p15:guide>
        <p15:guide id="4" pos="969" userDrawn="1">
          <p15:clr>
            <a:srgbClr val="5CE634"/>
          </p15:clr>
        </p15:guide>
        <p15:guide id="5" pos="2666" userDrawn="1">
          <p15:clr>
            <a:srgbClr val="5CE634"/>
          </p15:clr>
        </p15:guide>
        <p15:guide id="6" pos="3395" userDrawn="1">
          <p15:clr>
            <a:srgbClr val="5CE634"/>
          </p15:clr>
        </p15:guide>
        <p15:guide id="7" pos="5093" userDrawn="1">
          <p15:clr>
            <a:srgbClr val="5CE634"/>
          </p15:clr>
        </p15:guide>
        <p15:guide id="8" pos="5822" userDrawn="1">
          <p15:clr>
            <a:srgbClr val="5CE634"/>
          </p15:clr>
        </p15:guide>
        <p15:guide id="9" pos="1049" userDrawn="1">
          <p15:clr>
            <a:srgbClr val="5CE634"/>
          </p15:clr>
        </p15:guide>
        <p15:guide id="10" pos="1777" userDrawn="1">
          <p15:clr>
            <a:srgbClr val="5CE634"/>
          </p15:clr>
        </p15:guide>
        <p15:guide id="11" pos="3475" userDrawn="1">
          <p15:clr>
            <a:srgbClr val="5CE634"/>
          </p15:clr>
        </p15:guide>
        <p15:guide id="12" pos="4204" userDrawn="1">
          <p15:clr>
            <a:srgbClr val="5CE634"/>
          </p15:clr>
        </p15:guide>
        <p15:guide id="13" pos="5902" userDrawn="1">
          <p15:clr>
            <a:srgbClr val="5CE634"/>
          </p15:clr>
        </p15:guide>
        <p15:guide id="14" pos="6630" userDrawn="1">
          <p15:clr>
            <a:srgbClr val="5CE634"/>
          </p15:clr>
        </p15:guide>
        <p15:guide id="15" pos="1857" userDrawn="1">
          <p15:clr>
            <a:srgbClr val="5CE634"/>
          </p15:clr>
        </p15:guide>
        <p15:guide id="16" pos="2586" userDrawn="1">
          <p15:clr>
            <a:srgbClr val="5CE634"/>
          </p15:clr>
        </p15:guide>
        <p15:guide id="17" pos="4284" userDrawn="1">
          <p15:clr>
            <a:srgbClr val="5CE634"/>
          </p15:clr>
        </p15:guide>
        <p15:guide id="18" pos="5013" userDrawn="1">
          <p15:clr>
            <a:srgbClr val="5CE634"/>
          </p15:clr>
        </p15:guide>
        <p15:guide id="19" pos="6710" userDrawn="1">
          <p15:clr>
            <a:srgbClr val="5CE634"/>
          </p15:clr>
        </p15:guide>
        <p15:guide id="20" pos="7446" userDrawn="1">
          <p15:clr>
            <a:srgbClr val="5CE63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hyperlink" Target="https://www.elexon.co.uk/bsc/change-proposal/cp1479/" TargetMode="External"/><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hyperlink" Target="https://www.elexon.co.uk/bsc/mod-proposal/p062-changes-to-facilitate-competitive-supply-on-the-networks-of-new-licensed-distributors/" TargetMode="External"/><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FC9A-AF44-9769-8A06-CE2AE3BA484A}"/>
              </a:ext>
            </a:extLst>
          </p:cNvPr>
          <p:cNvSpPr>
            <a:spLocks noGrp="1"/>
          </p:cNvSpPr>
          <p:nvPr>
            <p:ph type="ctrTitle"/>
          </p:nvPr>
        </p:nvSpPr>
        <p:spPr>
          <a:xfrm>
            <a:off x="381396" y="902617"/>
            <a:ext cx="3723879" cy="1228714"/>
          </a:xfrm>
        </p:spPr>
        <p:txBody>
          <a:bodyPr>
            <a:normAutofit fontScale="90000"/>
          </a:bodyPr>
          <a:lstStyle/>
          <a:p>
            <a:r>
              <a:rPr lang="en-GB" dirty="0"/>
              <a:t>Associated Distribution Systems</a:t>
            </a:r>
          </a:p>
        </p:txBody>
      </p:sp>
      <p:sp>
        <p:nvSpPr>
          <p:cNvPr id="16" name="Subtitle 15">
            <a:extLst>
              <a:ext uri="{FF2B5EF4-FFF2-40B4-BE49-F238E27FC236}">
                <a16:creationId xmlns:a16="http://schemas.microsoft.com/office/drawing/2014/main" id="{42C71E59-CCE5-144F-5805-8BF7FB1AAB52}"/>
              </a:ext>
            </a:extLst>
          </p:cNvPr>
          <p:cNvSpPr>
            <a:spLocks noGrp="1"/>
          </p:cNvSpPr>
          <p:nvPr>
            <p:ph type="subTitle" idx="1"/>
          </p:nvPr>
        </p:nvSpPr>
        <p:spPr>
          <a:xfrm>
            <a:off x="381000" y="2715717"/>
            <a:ext cx="3723879" cy="523950"/>
          </a:xfrm>
        </p:spPr>
        <p:txBody>
          <a:bodyPr/>
          <a:lstStyle/>
          <a:p>
            <a:r>
              <a:rPr lang="en-GB" dirty="0"/>
              <a:t>Impact on Use of System Charging?</a:t>
            </a:r>
          </a:p>
        </p:txBody>
      </p:sp>
      <p:sp>
        <p:nvSpPr>
          <p:cNvPr id="20" name="Date Placeholder 19">
            <a:extLst>
              <a:ext uri="{FF2B5EF4-FFF2-40B4-BE49-F238E27FC236}">
                <a16:creationId xmlns:a16="http://schemas.microsoft.com/office/drawing/2014/main" id="{837882F4-26CB-4E49-74BB-A2B686CF1AD3}"/>
              </a:ext>
            </a:extLst>
          </p:cNvPr>
          <p:cNvSpPr>
            <a:spLocks noGrp="1"/>
          </p:cNvSpPr>
          <p:nvPr>
            <p:ph type="dt" sz="half" idx="10"/>
          </p:nvPr>
        </p:nvSpPr>
        <p:spPr>
          <a:xfrm>
            <a:off x="381394" y="350871"/>
            <a:ext cx="3723879" cy="248399"/>
          </a:xfrm>
        </p:spPr>
        <p:txBody>
          <a:bodyPr/>
          <a:lstStyle/>
          <a:p>
            <a:r>
              <a:rPr lang="en-GB" dirty="0"/>
              <a:t>16 April 2026</a:t>
            </a:r>
          </a:p>
        </p:txBody>
      </p:sp>
      <p:sp>
        <p:nvSpPr>
          <p:cNvPr id="17" name="Text Placeholder 16">
            <a:extLst>
              <a:ext uri="{FF2B5EF4-FFF2-40B4-BE49-F238E27FC236}">
                <a16:creationId xmlns:a16="http://schemas.microsoft.com/office/drawing/2014/main" id="{0BDC79A9-E4CD-2121-843F-6B25E5BD6A03}"/>
              </a:ext>
            </a:extLst>
          </p:cNvPr>
          <p:cNvSpPr>
            <a:spLocks noGrp="1"/>
          </p:cNvSpPr>
          <p:nvPr>
            <p:ph type="body" sz="quarter" idx="13"/>
          </p:nvPr>
        </p:nvSpPr>
        <p:spPr>
          <a:xfrm>
            <a:off x="381000" y="3688841"/>
            <a:ext cx="3724275" cy="611746"/>
          </a:xfrm>
        </p:spPr>
        <p:txBody>
          <a:bodyPr/>
          <a:lstStyle/>
          <a:p>
            <a:r>
              <a:rPr lang="en-GB" dirty="0"/>
              <a:t>Mike Smith</a:t>
            </a:r>
          </a:p>
          <a:p>
            <a:pPr lvl="1"/>
            <a:r>
              <a:rPr lang="en-GB" dirty="0"/>
              <a:t>Metering Analyst, Elexon</a:t>
            </a:r>
          </a:p>
          <a:p>
            <a:pPr lvl="1"/>
            <a:endParaRPr lang="en-GB" dirty="0"/>
          </a:p>
          <a:p>
            <a:endParaRPr lang="en-GB" dirty="0"/>
          </a:p>
        </p:txBody>
      </p:sp>
      <p:pic>
        <p:nvPicPr>
          <p:cNvPr id="6" name="Picture Placeholder 5" descr="A collage of a person in a river&#10;&#10;AI-generated content may be incorrect.">
            <a:extLst>
              <a:ext uri="{FF2B5EF4-FFF2-40B4-BE49-F238E27FC236}">
                <a16:creationId xmlns:a16="http://schemas.microsoft.com/office/drawing/2014/main" id="{40DE352E-C634-FC66-3FBF-1FCF3BFD00B1}"/>
              </a:ext>
            </a:extLst>
          </p:cNvPr>
          <p:cNvPicPr>
            <a:picLocks noGrp="1" noChangeAspect="1"/>
          </p:cNvPicPr>
          <p:nvPr>
            <p:ph type="pic" sz="quarter" idx="12"/>
          </p:nvPr>
        </p:nvPicPr>
        <p:blipFill>
          <a:blip r:embed="rId3"/>
          <a:srcRect t="57" b="57"/>
          <a:stretch>
            <a:fillRect/>
          </a:stretch>
        </p:blipFill>
        <p:spPr/>
      </p:pic>
    </p:spTree>
    <p:extLst>
      <p:ext uri="{BB962C8B-B14F-4D97-AF65-F5344CB8AC3E}">
        <p14:creationId xmlns:p14="http://schemas.microsoft.com/office/powerpoint/2010/main" val="772703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145C-7E9A-AA4C-D2D4-441E6D121A3E}"/>
              </a:ext>
            </a:extLst>
          </p:cNvPr>
          <p:cNvSpPr>
            <a:spLocks noGrp="1"/>
          </p:cNvSpPr>
          <p:nvPr>
            <p:ph type="title"/>
          </p:nvPr>
        </p:nvSpPr>
        <p:spPr>
          <a:xfrm>
            <a:off x="380999" y="365126"/>
            <a:ext cx="11439525" cy="561632"/>
          </a:xfrm>
        </p:spPr>
        <p:txBody>
          <a:bodyPr/>
          <a:lstStyle/>
          <a:p>
            <a:r>
              <a:rPr lang="en-GB" dirty="0"/>
              <a:t>BSC measurement requirements</a:t>
            </a:r>
          </a:p>
        </p:txBody>
      </p:sp>
      <p:sp>
        <p:nvSpPr>
          <p:cNvPr id="3" name="Content Placeholder 2">
            <a:extLst>
              <a:ext uri="{FF2B5EF4-FFF2-40B4-BE49-F238E27FC236}">
                <a16:creationId xmlns:a16="http://schemas.microsoft.com/office/drawing/2014/main" id="{47AAE333-838E-A819-7720-A36248B8A477}"/>
              </a:ext>
            </a:extLst>
          </p:cNvPr>
          <p:cNvSpPr>
            <a:spLocks noGrp="1"/>
          </p:cNvSpPr>
          <p:nvPr>
            <p:ph idx="1"/>
          </p:nvPr>
        </p:nvSpPr>
        <p:spPr>
          <a:xfrm>
            <a:off x="376237" y="1205635"/>
            <a:ext cx="11439525" cy="4817660"/>
          </a:xfrm>
        </p:spPr>
        <p:txBody>
          <a:bodyPr/>
          <a:lstStyle/>
          <a:p>
            <a:pPr marL="342900" indent="-342900">
              <a:buFont typeface="Arial" panose="020B0604020202020204" pitchFamily="34" charset="0"/>
              <a:buChar char="•"/>
            </a:pPr>
            <a:r>
              <a:rPr lang="en-GB" sz="1800" dirty="0"/>
              <a:t>Section K of the BSC require certain flows to be measured and recorded for Settlement purposes</a:t>
            </a:r>
          </a:p>
          <a:p>
            <a:pPr marL="342900" indent="-342900">
              <a:buFont typeface="Arial" panose="020B0604020202020204" pitchFamily="34" charset="0"/>
              <a:buChar char="•"/>
            </a:pPr>
            <a:r>
              <a:rPr lang="en-GB" sz="1800" dirty="0"/>
              <a:t>Section K defines:</a:t>
            </a:r>
          </a:p>
          <a:p>
            <a:pPr marL="342900" lvl="1" indent="-342900">
              <a:buFont typeface="Arial" panose="020B0604020202020204" pitchFamily="34" charset="0"/>
              <a:buChar char="•"/>
            </a:pPr>
            <a:r>
              <a:rPr lang="en-GB" sz="1400" dirty="0"/>
              <a:t>an Import (I) and an Export (E) and these need to be measured at Boundary Points (BPs) to the Total System </a:t>
            </a:r>
          </a:p>
          <a:p>
            <a:pPr marL="342900" indent="-342900">
              <a:buFont typeface="Arial" panose="020B0604020202020204" pitchFamily="34" charset="0"/>
              <a:buChar char="•"/>
            </a:pPr>
            <a:r>
              <a:rPr lang="en-GB" sz="1400" dirty="0"/>
              <a:t>import (i) and export (e) and these need to be measured at Systems Connection Points (SCPs)</a:t>
            </a:r>
          </a:p>
          <a:p>
            <a:pPr marL="342900" lvl="1" indent="-342900">
              <a:buFont typeface="Arial" panose="020B0604020202020204" pitchFamily="34" charset="0"/>
              <a:buChar char="•"/>
            </a:pPr>
            <a:endParaRPr lang="en-GB" sz="1800" dirty="0"/>
          </a:p>
          <a:p>
            <a:pPr marL="342900" lvl="1" indent="-342900">
              <a:buFont typeface="Arial" panose="020B0604020202020204" pitchFamily="34" charset="0"/>
              <a:buChar char="•"/>
            </a:pPr>
            <a:r>
              <a:rPr lang="en-GB" sz="1800" dirty="0"/>
              <a:t>Total System? - Transmission System (TS), plus each Distribution System (DS) plus Offshore Transmission System User Assets (OTSUA)</a:t>
            </a:r>
          </a:p>
          <a:p>
            <a:pPr marL="342900" lvl="1" indent="-342900">
              <a:buFont typeface="Arial" panose="020B0604020202020204" pitchFamily="34" charset="0"/>
              <a:buChar char="•"/>
            </a:pPr>
            <a:r>
              <a:rPr lang="en-GB" sz="1800" dirty="0"/>
              <a:t>BP? -  a connection between the Plant &amp; Apparatus (P&amp;A) ‘of’ a BSC Party (e.g. Supplier (of a Customer or Third-Party Generating Plant), or Generating Plant owned and operated by a BSC Party, that is not considered part of the Total System, and the P&amp;A of a BSC Party (e.g. LDSO/IDNO/NETSO) that is considered part of the Total System</a:t>
            </a:r>
          </a:p>
          <a:p>
            <a:pPr marL="342900" lvl="1" indent="-342900">
              <a:buFont typeface="Arial" panose="020B0604020202020204" pitchFamily="34" charset="0"/>
              <a:buChar char="•"/>
            </a:pPr>
            <a:r>
              <a:rPr lang="en-GB" sz="1800"/>
              <a:t>SCP? </a:t>
            </a:r>
            <a:r>
              <a:rPr lang="en-GB" sz="1800" dirty="0"/>
              <a:t>– a connection between two Systems (i.e. between the TS and a DS, at a Grid Supply Point (GSP) and DS to DS, where the DSs are in different GSP Groups, at Distribution System Connection Points (DSCPs))</a:t>
            </a:r>
          </a:p>
        </p:txBody>
      </p:sp>
    </p:spTree>
    <p:extLst>
      <p:ext uri="{BB962C8B-B14F-4D97-AF65-F5344CB8AC3E}">
        <p14:creationId xmlns:p14="http://schemas.microsoft.com/office/powerpoint/2010/main" val="3739924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ED292-A8B2-4D8E-DCE6-38A5E3842E9A}"/>
              </a:ext>
            </a:extLst>
          </p:cNvPr>
          <p:cNvSpPr>
            <a:spLocks noGrp="1"/>
          </p:cNvSpPr>
          <p:nvPr>
            <p:ph type="title"/>
          </p:nvPr>
        </p:nvSpPr>
        <p:spPr>
          <a:xfrm>
            <a:off x="380999" y="365125"/>
            <a:ext cx="11439525" cy="672843"/>
          </a:xfrm>
        </p:spPr>
        <p:txBody>
          <a:bodyPr/>
          <a:lstStyle/>
          <a:p>
            <a:r>
              <a:rPr lang="en-GB" dirty="0"/>
              <a:t>BSC metering requirements</a:t>
            </a:r>
          </a:p>
        </p:txBody>
      </p:sp>
      <p:sp>
        <p:nvSpPr>
          <p:cNvPr id="3" name="Content Placeholder 2">
            <a:extLst>
              <a:ext uri="{FF2B5EF4-FFF2-40B4-BE49-F238E27FC236}">
                <a16:creationId xmlns:a16="http://schemas.microsoft.com/office/drawing/2014/main" id="{EF4356AE-735A-54DB-AF76-DDD7837E8198}"/>
              </a:ext>
            </a:extLst>
          </p:cNvPr>
          <p:cNvSpPr>
            <a:spLocks noGrp="1"/>
          </p:cNvSpPr>
          <p:nvPr>
            <p:ph idx="1"/>
          </p:nvPr>
        </p:nvSpPr>
        <p:spPr>
          <a:xfrm>
            <a:off x="380999" y="1152182"/>
            <a:ext cx="11439525" cy="4822310"/>
          </a:xfrm>
        </p:spPr>
        <p:txBody>
          <a:bodyPr/>
          <a:lstStyle/>
          <a:p>
            <a:pPr marL="342900" indent="-342900">
              <a:buFont typeface="Arial" panose="020B0604020202020204" pitchFamily="34" charset="0"/>
              <a:buChar char="•"/>
            </a:pPr>
            <a:r>
              <a:rPr lang="en-GB" dirty="0"/>
              <a:t>Section L </a:t>
            </a:r>
          </a:p>
          <a:p>
            <a:pPr marL="342900" lvl="1" indent="-342900">
              <a:buFont typeface="Arial" panose="020B0604020202020204" pitchFamily="34" charset="0"/>
              <a:buChar char="•"/>
            </a:pPr>
            <a:r>
              <a:rPr lang="en-GB" dirty="0"/>
              <a:t>Metering Equipment - installed, commissioned, operated and maintained to measure and record Active Energy and, </a:t>
            </a:r>
            <a:r>
              <a:rPr lang="en-GB" b="1" dirty="0"/>
              <a:t>where relevant</a:t>
            </a:r>
            <a:r>
              <a:rPr lang="en-GB" dirty="0"/>
              <a:t>, Reactive Energy, flowing at BPs (and SCPs)</a:t>
            </a:r>
          </a:p>
          <a:p>
            <a:pPr marL="342900" lvl="1" indent="-342900">
              <a:buFont typeface="Arial" panose="020B0604020202020204" pitchFamily="34" charset="0"/>
              <a:buChar char="•"/>
            </a:pPr>
            <a:r>
              <a:rPr lang="en-GB" dirty="0"/>
              <a:t>Codes of Practice (CoPs) - overall accuracy to be maintained, within certain limits, at a certain points called Defined Metering Points (DMPs)</a:t>
            </a:r>
          </a:p>
          <a:p>
            <a:pPr marL="342900" lvl="1" indent="-342900">
              <a:buFont typeface="Arial" panose="020B0604020202020204" pitchFamily="34" charset="0"/>
              <a:buChar char="•"/>
            </a:pPr>
            <a:r>
              <a:rPr lang="en-GB" dirty="0"/>
              <a:t>DMPs now, since </a:t>
            </a:r>
            <a:r>
              <a:rPr lang="en-GB" dirty="0">
                <a:hlinkClick r:id="rId3"/>
              </a:rPr>
              <a:t>CP1479</a:t>
            </a:r>
            <a:r>
              <a:rPr lang="en-GB" dirty="0"/>
              <a:t> ‘Updates to the Defined Metering Points in Codes of Practice 1, 2, 3, 5 and 10’, all coincide with BPs or SCPs</a:t>
            </a:r>
          </a:p>
          <a:p>
            <a:pPr marL="342900" lvl="1" indent="-342900">
              <a:buFont typeface="Arial" panose="020B0604020202020204" pitchFamily="34" charset="0"/>
              <a:buChar char="•"/>
            </a:pPr>
            <a:r>
              <a:rPr lang="en-GB" dirty="0"/>
              <a:t>If overall accuracy cannot be maintained at the DMP, or loss compensation is required to do so, or there are any other Metering Equipment non-compliances, a Metering Dispensation is required to be approved by the BSC Panel or Elexon (limited to shared circuits with only loss compensation required)</a:t>
            </a:r>
          </a:p>
          <a:p>
            <a:pPr marL="342900" lvl="1" indent="-342900">
              <a:buFont typeface="Arial" panose="020B0604020202020204" pitchFamily="34" charset="0"/>
              <a:buChar char="•"/>
            </a:pPr>
            <a:r>
              <a:rPr lang="en-GB" dirty="0"/>
              <a:t>Active Energy requirements - defined in the CoPs for Settlement purposes (and Use of System (</a:t>
            </a:r>
            <a:r>
              <a:rPr lang="en-GB" dirty="0" err="1"/>
              <a:t>UoS</a:t>
            </a:r>
            <a:r>
              <a:rPr lang="en-GB" dirty="0"/>
              <a:t>) charging)</a:t>
            </a:r>
          </a:p>
          <a:p>
            <a:pPr marL="342900" lvl="1" indent="-342900">
              <a:buFont typeface="Arial" panose="020B0604020202020204" pitchFamily="34" charset="0"/>
              <a:buChar char="•"/>
            </a:pPr>
            <a:r>
              <a:rPr lang="en-GB" dirty="0"/>
              <a:t>Reactive Energy requirements  - defined for </a:t>
            </a:r>
            <a:r>
              <a:rPr lang="en-GB" dirty="0" err="1"/>
              <a:t>UoS</a:t>
            </a:r>
            <a:r>
              <a:rPr lang="en-GB" dirty="0"/>
              <a:t> charging only (the BSC does not use this data for Settlement)</a:t>
            </a:r>
          </a:p>
          <a:p>
            <a:pPr marL="342900" lvl="1" indent="-342900">
              <a:buFont typeface="Arial" panose="020B0604020202020204" pitchFamily="34" charset="0"/>
              <a:buChar char="•"/>
            </a:pPr>
            <a:r>
              <a:rPr lang="en-GB" dirty="0"/>
              <a:t>Data Collectors collect, validate and estimate (</a:t>
            </a:r>
            <a:r>
              <a:rPr lang="en-GB" b="1" dirty="0"/>
              <a:t>where applicable</a:t>
            </a:r>
            <a:r>
              <a:rPr lang="en-GB" dirty="0"/>
              <a:t>) metered data and pass this to the System Operators (NETSO and LDSOs/IDNOs), as well as Registrants of BP Metering Systems.</a:t>
            </a:r>
          </a:p>
          <a:p>
            <a:pPr marL="342900" lvl="1" indent="-342900">
              <a:buFont typeface="Arial" panose="020B0604020202020204" pitchFamily="34" charset="0"/>
              <a:buChar char="•"/>
            </a:pPr>
            <a:r>
              <a:rPr lang="en-GB" dirty="0"/>
              <a:t>NETSO and LDSOs/IDNOs use this metered data for </a:t>
            </a:r>
            <a:r>
              <a:rPr lang="en-GB" dirty="0" err="1"/>
              <a:t>UoS</a:t>
            </a:r>
            <a:r>
              <a:rPr lang="en-GB" dirty="0"/>
              <a:t> charging/system planning, etc.</a:t>
            </a:r>
          </a:p>
          <a:p>
            <a:pPr marL="342900" lvl="1" indent="-342900">
              <a:buFont typeface="Arial" panose="020B0604020202020204" pitchFamily="34" charset="0"/>
              <a:buChar char="•"/>
            </a:pPr>
            <a:r>
              <a:rPr lang="en-GB" dirty="0"/>
              <a:t>Registrants of BP Metering Systems use this metered data for Settlement and, where the Settlement Meter doubles as a billing meter, to bill (Customers) or pay (Generators) for Active Energy use or generation and bill for </a:t>
            </a:r>
            <a:r>
              <a:rPr lang="en-GB" dirty="0" err="1"/>
              <a:t>UoS</a:t>
            </a:r>
            <a:r>
              <a:rPr lang="en-GB" dirty="0"/>
              <a:t> charges (when passed through them)</a:t>
            </a:r>
          </a:p>
          <a:p>
            <a:endParaRPr lang="en-GB" dirty="0"/>
          </a:p>
        </p:txBody>
      </p:sp>
    </p:spTree>
    <p:extLst>
      <p:ext uri="{BB962C8B-B14F-4D97-AF65-F5344CB8AC3E}">
        <p14:creationId xmlns:p14="http://schemas.microsoft.com/office/powerpoint/2010/main" val="144054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D863E-B0B5-FF42-3A95-8695883BB31C}"/>
              </a:ext>
            </a:extLst>
          </p:cNvPr>
          <p:cNvSpPr>
            <a:spLocks noGrp="1"/>
          </p:cNvSpPr>
          <p:nvPr>
            <p:ph type="title"/>
          </p:nvPr>
        </p:nvSpPr>
        <p:spPr>
          <a:xfrm>
            <a:off x="380999" y="365125"/>
            <a:ext cx="11439525" cy="654307"/>
          </a:xfrm>
        </p:spPr>
        <p:txBody>
          <a:bodyPr/>
          <a:lstStyle/>
          <a:p>
            <a:r>
              <a:rPr lang="en-GB" dirty="0"/>
              <a:t>Modification Proposal P062</a:t>
            </a:r>
          </a:p>
        </p:txBody>
      </p:sp>
      <p:sp>
        <p:nvSpPr>
          <p:cNvPr id="3" name="Content Placeholder 2">
            <a:extLst>
              <a:ext uri="{FF2B5EF4-FFF2-40B4-BE49-F238E27FC236}">
                <a16:creationId xmlns:a16="http://schemas.microsoft.com/office/drawing/2014/main" id="{BD51CE2E-70A1-B366-C736-1733A2295449}"/>
              </a:ext>
            </a:extLst>
          </p:cNvPr>
          <p:cNvSpPr>
            <a:spLocks noGrp="1"/>
          </p:cNvSpPr>
          <p:nvPr>
            <p:ph idx="1"/>
          </p:nvPr>
        </p:nvSpPr>
        <p:spPr>
          <a:xfrm>
            <a:off x="380999" y="1272747"/>
            <a:ext cx="11439525" cy="4917988"/>
          </a:xfrm>
        </p:spPr>
        <p:txBody>
          <a:bodyPr/>
          <a:lstStyle/>
          <a:p>
            <a:pPr marL="342900" indent="-342900">
              <a:buFont typeface="Arial" panose="020B0604020202020204" pitchFamily="34" charset="0"/>
              <a:buChar char="•"/>
            </a:pPr>
            <a:r>
              <a:rPr lang="en-GB" sz="2000" dirty="0">
                <a:hlinkClick r:id="rId3"/>
              </a:rPr>
              <a:t>P062</a:t>
            </a:r>
            <a:r>
              <a:rPr lang="en-GB" sz="2000" dirty="0"/>
              <a:t> ‘Changes to Facilitate Competitive Supply On The Networks Of New Licensed Distributors’ introduced the concept of Associated Distribution Systems (ADS)</a:t>
            </a:r>
          </a:p>
          <a:p>
            <a:pPr marL="342900" indent="-342900">
              <a:buFont typeface="Arial" panose="020B0604020202020204" pitchFamily="34" charset="0"/>
              <a:buChar char="•"/>
            </a:pPr>
            <a:r>
              <a:rPr lang="en-GB" sz="2000" dirty="0"/>
              <a:t>Definition:</a:t>
            </a:r>
          </a:p>
          <a:p>
            <a:r>
              <a:rPr lang="en-GB" sz="1500" dirty="0"/>
              <a:t>“means, in relation to a Licensed Distribution System Operator (or SMRA, as the case may be), a </a:t>
            </a:r>
            <a:r>
              <a:rPr lang="en-GB" sz="1500" b="1" dirty="0"/>
              <a:t>Distribution System</a:t>
            </a:r>
            <a:r>
              <a:rPr lang="en-GB" sz="1500" dirty="0"/>
              <a:t>:</a:t>
            </a:r>
          </a:p>
          <a:p>
            <a:r>
              <a:rPr lang="en-GB" sz="1500" dirty="0"/>
              <a:t>(i) which is </a:t>
            </a:r>
            <a:r>
              <a:rPr lang="en-GB" sz="1500" b="1" dirty="0"/>
              <a:t>not operated by a Licensed Distribution System Operator; and</a:t>
            </a:r>
          </a:p>
          <a:p>
            <a:r>
              <a:rPr lang="en-GB" sz="1500" dirty="0"/>
              <a:t>(ii) </a:t>
            </a:r>
            <a:r>
              <a:rPr lang="en-GB" sz="1500" b="1" dirty="0"/>
              <a:t>in respect of which all the entry/exit points are subject to registration in such Licensed Distribution System Operator's (or SMRA's) SMRS</a:t>
            </a:r>
            <a:r>
              <a:rPr lang="en-GB" sz="1500" dirty="0"/>
              <a:t>;</a:t>
            </a:r>
          </a:p>
          <a:p>
            <a:r>
              <a:rPr lang="en-GB" sz="1500" dirty="0"/>
              <a:t>and, for these purposes, </a:t>
            </a:r>
            <a:r>
              <a:rPr lang="en-GB" sz="1500" b="1" dirty="0"/>
              <a:t>'entry/exit point' means a point at which electricity may flow on to or off such Distribution System </a:t>
            </a:r>
            <a:r>
              <a:rPr lang="en-GB" sz="1500" dirty="0"/>
              <a:t>other than from or to the Transmission System or another Distribution System”</a:t>
            </a:r>
          </a:p>
          <a:p>
            <a:pPr marL="342900" indent="-342900">
              <a:buFont typeface="Arial" panose="020B0604020202020204" pitchFamily="34" charset="0"/>
              <a:buChar char="•"/>
            </a:pPr>
            <a:r>
              <a:rPr lang="en-GB" sz="2000" dirty="0"/>
              <a:t>This means ADS’s are considered to be part of the Total System so flows from the LDSO’s DS to the ADS are not required for Settlement purposes (but may still be required for </a:t>
            </a:r>
            <a:r>
              <a:rPr lang="en-GB" sz="2000" dirty="0" err="1"/>
              <a:t>UoS</a:t>
            </a:r>
            <a:r>
              <a:rPr lang="en-GB" sz="2000" dirty="0"/>
              <a:t> charging - private arrangement to collect this metered data)</a:t>
            </a:r>
          </a:p>
          <a:p>
            <a:pPr marL="342900" indent="-342900">
              <a:buFont typeface="Arial" panose="020B0604020202020204" pitchFamily="34" charset="0"/>
              <a:buChar char="•"/>
            </a:pPr>
            <a:r>
              <a:rPr lang="en-GB" sz="2000" dirty="0"/>
              <a:t>The Customer’s/Generators metered data will be used for Settlement purposes and, presumably should be used for </a:t>
            </a:r>
            <a:r>
              <a:rPr lang="en-GB" sz="2000" dirty="0" err="1"/>
              <a:t>UoS</a:t>
            </a:r>
            <a:r>
              <a:rPr lang="en-GB" sz="2000" dirty="0"/>
              <a:t> charging purposes?</a:t>
            </a:r>
          </a:p>
        </p:txBody>
      </p:sp>
    </p:spTree>
    <p:extLst>
      <p:ext uri="{BB962C8B-B14F-4D97-AF65-F5344CB8AC3E}">
        <p14:creationId xmlns:p14="http://schemas.microsoft.com/office/powerpoint/2010/main" val="3483359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6A76D-1CFF-F50C-EC3E-8E34A92DC435}"/>
              </a:ext>
            </a:extLst>
          </p:cNvPr>
          <p:cNvSpPr>
            <a:spLocks noGrp="1"/>
          </p:cNvSpPr>
          <p:nvPr>
            <p:ph type="title"/>
          </p:nvPr>
        </p:nvSpPr>
        <p:spPr/>
        <p:txBody>
          <a:bodyPr/>
          <a:lstStyle/>
          <a:p>
            <a:r>
              <a:rPr lang="en-GB" dirty="0" err="1"/>
              <a:t>UoS</a:t>
            </a:r>
            <a:r>
              <a:rPr lang="en-GB" dirty="0"/>
              <a:t> impact?</a:t>
            </a:r>
          </a:p>
        </p:txBody>
      </p:sp>
      <p:sp>
        <p:nvSpPr>
          <p:cNvPr id="3" name="Content Placeholder 2">
            <a:extLst>
              <a:ext uri="{FF2B5EF4-FFF2-40B4-BE49-F238E27FC236}">
                <a16:creationId xmlns:a16="http://schemas.microsoft.com/office/drawing/2014/main" id="{DCEB82B4-84FB-C865-6426-8D89F1B7CBBB}"/>
              </a:ext>
            </a:extLst>
          </p:cNvPr>
          <p:cNvSpPr>
            <a:spLocks noGrp="1"/>
          </p:cNvSpPr>
          <p:nvPr>
            <p:ph idx="1"/>
          </p:nvPr>
        </p:nvSpPr>
        <p:spPr>
          <a:xfrm>
            <a:off x="380999" y="1254213"/>
            <a:ext cx="11439525" cy="4590534"/>
          </a:xfrm>
        </p:spPr>
        <p:txBody>
          <a:bodyPr/>
          <a:lstStyle/>
          <a:p>
            <a:pPr marL="342900" indent="-342900">
              <a:buFont typeface="Arial" panose="020B0604020202020204" pitchFamily="34" charset="0"/>
              <a:buChar char="•"/>
            </a:pPr>
            <a:r>
              <a:rPr lang="en-GB" sz="2000" dirty="0"/>
              <a:t>Customers/Generators on certain ADSs may be being charged </a:t>
            </a:r>
            <a:r>
              <a:rPr lang="en-GB" sz="2000" dirty="0" err="1"/>
              <a:t>UoS</a:t>
            </a:r>
            <a:r>
              <a:rPr lang="en-GB" sz="2000" dirty="0"/>
              <a:t> based on the voltage level at the point at which the ADS connects to the LDSO/IDNO network, e.g. 33kV, using the Extra High Voltage (EHV) Charging Methodology (EDCM)</a:t>
            </a:r>
          </a:p>
          <a:p>
            <a:pPr marL="342900" indent="-342900">
              <a:buFont typeface="Arial" panose="020B0604020202020204" pitchFamily="34" charset="0"/>
              <a:buChar char="•"/>
            </a:pPr>
            <a:r>
              <a:rPr lang="en-GB" sz="2000" dirty="0"/>
              <a:t>The Customers/Generators may be connected at a </a:t>
            </a:r>
            <a:r>
              <a:rPr lang="en-GB" sz="2000" b="1" dirty="0"/>
              <a:t>different</a:t>
            </a:r>
            <a:r>
              <a:rPr lang="en-GB" sz="2000" dirty="0"/>
              <a:t> voltage on the ADS and expect to be charged </a:t>
            </a:r>
            <a:r>
              <a:rPr lang="en-GB" sz="2000" dirty="0" err="1"/>
              <a:t>UoS</a:t>
            </a:r>
            <a:r>
              <a:rPr lang="en-GB" sz="2000" dirty="0"/>
              <a:t> based on that voltage level, e.g. 11kV using the Common Distribution System Charging Methodology (CDCM)</a:t>
            </a:r>
          </a:p>
          <a:p>
            <a:pPr marL="342900" indent="-342900">
              <a:buFont typeface="Arial" panose="020B0604020202020204" pitchFamily="34" charset="0"/>
              <a:buChar char="•"/>
            </a:pPr>
            <a:r>
              <a:rPr lang="en-GB" sz="2000" dirty="0"/>
              <a:t>Elexon’s view is that these Customers/Generators should be treated the same as any other Customers or Generators that are connected directly to the LDSO/IDNO’s network, and not via an ADS, because an ADS is a DS and part of the Total System,</a:t>
            </a:r>
            <a:r>
              <a:rPr lang="en-GB" dirty="0"/>
              <a:t> </a:t>
            </a:r>
            <a:r>
              <a:rPr lang="en-GB" sz="2000" dirty="0"/>
              <a:t>i.e. based on the voltage level where they connect to the ADS</a:t>
            </a:r>
          </a:p>
          <a:p>
            <a:pPr marL="342900" indent="-342900">
              <a:buFont typeface="Arial" panose="020B0604020202020204" pitchFamily="34" charset="0"/>
              <a:buChar char="•"/>
            </a:pPr>
            <a:r>
              <a:rPr lang="en-GB" sz="2000" dirty="0"/>
              <a:t>Do you agree? </a:t>
            </a:r>
          </a:p>
          <a:p>
            <a:pPr marL="342900" indent="-342900">
              <a:buFont typeface="Arial" panose="020B0604020202020204" pitchFamily="34" charset="0"/>
              <a:buChar char="•"/>
            </a:pPr>
            <a:r>
              <a:rPr lang="en-GB" sz="2000" dirty="0"/>
              <a:t>If so, what changes need to be made to industry Codes (DCUSA, BSC, etc.) or the Ofgem approved Charging Methodologies to facilitate this?</a:t>
            </a:r>
          </a:p>
        </p:txBody>
      </p:sp>
    </p:spTree>
    <p:extLst>
      <p:ext uri="{BB962C8B-B14F-4D97-AF65-F5344CB8AC3E}">
        <p14:creationId xmlns:p14="http://schemas.microsoft.com/office/powerpoint/2010/main" val="2851471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CA6BC5-ED8D-B911-A1FA-EA2AA0CE031B}"/>
              </a:ext>
            </a:extLst>
          </p:cNvPr>
          <p:cNvSpPr>
            <a:spLocks noGrp="1"/>
          </p:cNvSpPr>
          <p:nvPr>
            <p:ph type="ctrTitle"/>
          </p:nvPr>
        </p:nvSpPr>
        <p:spPr>
          <a:xfrm>
            <a:off x="380999" y="2408266"/>
            <a:ext cx="11439525" cy="1566994"/>
          </a:xfrm>
        </p:spPr>
        <p:txBody>
          <a:bodyPr/>
          <a:lstStyle/>
          <a:p>
            <a:r>
              <a:rPr lang="en-GB" dirty="0"/>
              <a:t>Thank you</a:t>
            </a:r>
          </a:p>
        </p:txBody>
      </p:sp>
    </p:spTree>
    <p:extLst>
      <p:ext uri="{BB962C8B-B14F-4D97-AF65-F5344CB8AC3E}">
        <p14:creationId xmlns:p14="http://schemas.microsoft.com/office/powerpoint/2010/main" val="2851342567"/>
      </p:ext>
    </p:extLst>
  </p:cSld>
  <p:clrMapOvr>
    <a:masterClrMapping/>
  </p:clrMapOvr>
</p:sld>
</file>

<file path=ppt/theme/theme1.xml><?xml version="1.0" encoding="utf-8"?>
<a:theme xmlns:a="http://schemas.openxmlformats.org/drawingml/2006/main" name="Office Theme">
  <a:themeElements>
    <a:clrScheme name="Elexon 2024 1">
      <a:dk1>
        <a:srgbClr val="000000"/>
      </a:dk1>
      <a:lt1>
        <a:srgbClr val="FFFFFF"/>
      </a:lt1>
      <a:dk2>
        <a:srgbClr val="000000"/>
      </a:dk2>
      <a:lt2>
        <a:srgbClr val="FFFFFF"/>
      </a:lt2>
      <a:accent1>
        <a:srgbClr val="09008C"/>
      </a:accent1>
      <a:accent2>
        <a:srgbClr val="A4B3B7"/>
      </a:accent2>
      <a:accent3>
        <a:srgbClr val="DCF3E7"/>
      </a:accent3>
      <a:accent4>
        <a:srgbClr val="A0C4E9"/>
      </a:accent4>
      <a:accent5>
        <a:srgbClr val="E9E5E0"/>
      </a:accent5>
      <a:accent6>
        <a:srgbClr val="1B444B"/>
      </a:accent6>
      <a:hlink>
        <a:srgbClr val="9FC3E7"/>
      </a:hlink>
      <a:folHlink>
        <a:srgbClr val="0900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E3A7FB87-A18F-4599-8194-3B05545FC4AB}" vid="{43D3EC51-E91E-4DAD-B43F-A0A8EA704B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067D8106D2C244845E371D96267B92" ma:contentTypeVersion="5" ma:contentTypeDescription="Create a new document." ma:contentTypeScope="" ma:versionID="7935acf3a188f3e12c9356f6ab369fd8">
  <xsd:schema xmlns:xsd="http://www.w3.org/2001/XMLSchema" xmlns:xs="http://www.w3.org/2001/XMLSchema" xmlns:p="http://schemas.microsoft.com/office/2006/metadata/properties" xmlns:ns2="b2735f37-f050-41e5-8a5e-d82ee095ede3" targetNamespace="http://schemas.microsoft.com/office/2006/metadata/properties" ma:root="true" ma:fieldsID="506b5d9c917c94625e4e98f9e5870325" ns2:_="">
    <xsd:import namespace="b2735f37-f050-41e5-8a5e-d82ee095ede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Review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735f37-f050-41e5-8a5e-d82ee095ed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Reviewed" ma:index="11" nillable="true" ma:displayName="Reviewed" ma:default="0" ma:format="Dropdown" ma:hidden="true" ma:internalName="Reviewed"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 xmlns="b2735f37-f050-41e5-8a5e-d82ee095ede3">false</Reviewed>
  </documentManagement>
</p:properties>
</file>

<file path=customXml/itemProps1.xml><?xml version="1.0" encoding="utf-8"?>
<ds:datastoreItem xmlns:ds="http://schemas.openxmlformats.org/officeDocument/2006/customXml" ds:itemID="{407FD728-FADC-4705-AD94-AE163E511C43}"/>
</file>

<file path=customXml/itemProps2.xml><?xml version="1.0" encoding="utf-8"?>
<ds:datastoreItem xmlns:ds="http://schemas.openxmlformats.org/officeDocument/2006/customXml" ds:itemID="{27DCA067-73D3-43CE-9F3C-E6CA17588602}">
  <ds:schemaRefs>
    <ds:schemaRef ds:uri="http://schemas.microsoft.com/sharepoint/v3/contenttype/forms"/>
  </ds:schemaRefs>
</ds:datastoreItem>
</file>

<file path=customXml/itemProps3.xml><?xml version="1.0" encoding="utf-8"?>
<ds:datastoreItem xmlns:ds="http://schemas.openxmlformats.org/officeDocument/2006/customXml" ds:itemID="{F9464541-7906-4E71-9EAD-6C37BE3BDE4F}">
  <ds:schemaRefs>
    <ds:schemaRef ds:uri="http://schemas.openxmlformats.org/package/2006/metadata/core-properties"/>
    <ds:schemaRef ds:uri="http://purl.org/dc/elements/1.1/"/>
    <ds:schemaRef ds:uri="http://schemas.microsoft.com/office/2006/documentManagement/types"/>
    <ds:schemaRef ds:uri="http://purl.org/dc/terms/"/>
    <ds:schemaRef ds:uri="http://www.w3.org/XML/1998/namespace"/>
    <ds:schemaRef ds:uri="http://schemas.microsoft.com/office/2006/metadata/properties"/>
    <ds:schemaRef ds:uri="http://purl.org/dc/dcmitype/"/>
    <ds:schemaRef ds:uri="http://schemas.microsoft.com/office/infopath/2007/PartnerControls"/>
    <ds:schemaRef ds:uri="a52673d6-971e-4eb0-aebc-997f8c0ceb26"/>
  </ds:schemaRefs>
</ds:datastoreItem>
</file>

<file path=docMetadata/LabelInfo.xml><?xml version="1.0" encoding="utf-8"?>
<clbl:labelList xmlns:clbl="http://schemas.microsoft.com/office/2020/mipLabelMetadata">
  <clbl:label id="{5c7e30fc-0d1a-42ec-a047-a6153d299573}" enabled="1" method="Standard" siteId="{1a235385-5d29-40e1-96fd-bc5ec2706361}" removed="0"/>
</clbl:labelList>
</file>

<file path=docProps/app.xml><?xml version="1.0" encoding="utf-8"?>
<Properties xmlns="http://schemas.openxmlformats.org/officeDocument/2006/extended-properties" xmlns:vt="http://schemas.openxmlformats.org/officeDocument/2006/docPropsVTypes">
  <Template>Elexon Powerpoint template_February 2025</Template>
  <TotalTime>0</TotalTime>
  <Words>949</Words>
  <Application>Microsoft Office PowerPoint</Application>
  <PresentationFormat>Widescreen</PresentationFormat>
  <Paragraphs>46</Paragraphs>
  <Slides>6</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Aptos</vt:lpstr>
      <vt:lpstr>Arial</vt:lpstr>
      <vt:lpstr>Office Theme</vt:lpstr>
      <vt:lpstr>Associated Distribution Systems</vt:lpstr>
      <vt:lpstr>BSC measurement requirements</vt:lpstr>
      <vt:lpstr>BSC metering requirements</vt:lpstr>
      <vt:lpstr>Modification Proposal P062</vt:lpstr>
      <vt:lpstr>UoS impact?</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Mike Smith</dc:creator>
  <cp:lastModifiedBy>Mike Smith</cp:lastModifiedBy>
  <cp:revision>2</cp:revision>
  <dcterms:created xsi:type="dcterms:W3CDTF">2026-03-30T13:38:16Z</dcterms:created>
  <dcterms:modified xsi:type="dcterms:W3CDTF">2026-04-14T09:35:06Z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0x01010045067D8106D2C244845E371D96267B92</vt:lpwstr>
  </property>
  <property fmtid="{D5CDD505-2E9C-101B-9397-08002B2CF9AE}" pid="3" name="MSIP_Label_5c7e30fc-0d1a-42ec-a047-a6153d299573_Enabled">
    <vt:lpwstr>true</vt:lpwstr>
  </property>
  <property fmtid="{D5CDD505-2E9C-101B-9397-08002B2CF9AE}" pid="4" name="MSIP_Label_5c7e30fc-0d1a-42ec-a047-a6153d299573_SetDate">
    <vt:lpwstr>2025-01-06T11:08:00Z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8cce23ca-593c-43c4-ba35-f83bc950e777</vt:lpwstr>
  </property>
  <property fmtid="{D5CDD505-2E9C-101B-9397-08002B2CF9AE}" pid="9" name="MSIP_Label_5c7e30fc-0d1a-42ec-a047-a6153d299573_ContentBits">
    <vt:lpwstr>0</vt:lpwstr>
  </property>
  <property fmtid="{D5CDD505-2E9C-101B-9397-08002B2CF9AE}" pid="10" name="MediaServiceImageTags">
    <vt:lpwstr/>
  </property>
</Properties>
</file>